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805" r:id="rId1"/>
  </p:sldMasterIdLst>
  <p:notesMasterIdLst>
    <p:notesMasterId r:id="rId16"/>
  </p:notesMasterIdLst>
  <p:sldIdLst>
    <p:sldId id="472" r:id="rId2"/>
    <p:sldId id="1002" r:id="rId3"/>
    <p:sldId id="988" r:id="rId4"/>
    <p:sldId id="986" r:id="rId5"/>
    <p:sldId id="981" r:id="rId6"/>
    <p:sldId id="1003" r:id="rId7"/>
    <p:sldId id="998" r:id="rId8"/>
    <p:sldId id="989" r:id="rId9"/>
    <p:sldId id="1009" r:id="rId10"/>
    <p:sldId id="975" r:id="rId11"/>
    <p:sldId id="992" r:id="rId12"/>
    <p:sldId id="999" r:id="rId13"/>
    <p:sldId id="1000" r:id="rId14"/>
    <p:sldId id="1001" r:id="rId15"/>
  </p:sldIdLst>
  <p:sldSz cx="9144000" cy="6858000" type="screen4x3"/>
  <p:notesSz cx="6834188" cy="9979025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ия" initials="В" lastIdx="1" clrIdx="0">
    <p:extLst>
      <p:ext uri="{19B8F6BF-5375-455C-9EA6-DF929625EA0E}">
        <p15:presenceInfo xmlns:p15="http://schemas.microsoft.com/office/powerpoint/2012/main" userId="Виктор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A0402"/>
    <a:srgbClr val="FFFFFF"/>
    <a:srgbClr val="990000"/>
    <a:srgbClr val="FFFFD5"/>
    <a:srgbClr val="F9F3F9"/>
    <a:srgbClr val="663300"/>
    <a:srgbClr val="F2F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212" autoAdjust="0"/>
    <p:restoredTop sz="88187" autoAdjust="0"/>
  </p:normalViewPr>
  <p:slideViewPr>
    <p:cSldViewPr>
      <p:cViewPr varScale="1">
        <p:scale>
          <a:sx n="101" d="100"/>
          <a:sy n="101" d="100"/>
        </p:scale>
        <p:origin x="15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#/document/70650726/entry/0" TargetMode="External"/><Relationship Id="rId1" Type="http://schemas.openxmlformats.org/officeDocument/2006/relationships/hyperlink" Target="https://internet.garant.ru/#/document/72085098/entry/0" TargetMode="External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#/document/70650726/entry/0" TargetMode="External"/><Relationship Id="rId1" Type="http://schemas.openxmlformats.org/officeDocument/2006/relationships/hyperlink" Target="https://internet.garant.ru/#/document/72085098/entry/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7EB88-75E5-4672-BDEF-9AEA4D87285F}" type="doc">
      <dgm:prSet loTypeId="urn:microsoft.com/office/officeart/2005/8/layout/vList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934427A-8155-4658-A01B-3663D0B6628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ru-RU" sz="1600" b="1" dirty="0"/>
        </a:p>
        <a:p>
          <a:endParaRPr lang="ru-RU" sz="1600" b="1" dirty="0"/>
        </a:p>
        <a:p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</a:rPr>
            <a:t>Статья 2. Основные понятия, используемые в настоящем Федеральном законе</a:t>
          </a:r>
          <a:endParaRPr lang="ru-RU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98E6E36-E6E2-41C5-9F3C-F283502C5760}" type="parTrans" cxnId="{7B03D9C9-2F36-46B8-9569-D67F5E1CC7BA}">
      <dgm:prSet/>
      <dgm:spPr/>
      <dgm:t>
        <a:bodyPr/>
        <a:lstStyle/>
        <a:p>
          <a:endParaRPr lang="ru-RU"/>
        </a:p>
      </dgm:t>
    </dgm:pt>
    <dgm:pt modelId="{016EC39F-7B7B-4612-813A-47BD2A16AC14}" type="sibTrans" cxnId="{7B03D9C9-2F36-46B8-9569-D67F5E1CC7BA}">
      <dgm:prSet/>
      <dgm:spPr/>
      <dgm:t>
        <a:bodyPr/>
        <a:lstStyle/>
        <a:p>
          <a:endParaRPr lang="ru-RU"/>
        </a:p>
      </dgm:t>
    </dgm:pt>
    <dgm:pt modelId="{2F15A589-1A88-4222-A018-EBC6CDF9A60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15.1) </a:t>
          </a:r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подготовка </a:t>
          </a:r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тренировочный процесс, который подлежит планированию, включает в себя обязательное систематическое участие в спортивных соревнованиях, направлен на физическое воспитание и совершенствование спортивного мастерства лиц, проходящих спортивную подготовку, и осуществляется на основании государственного (муниципального) задания на оказание услуг по спортивной подготовке или договора оказания услуг по спортивной подготовке в соответствии с программами спортивной подготовки;</a:t>
          </a:r>
        </a:p>
      </dgm:t>
    </dgm:pt>
    <dgm:pt modelId="{D7DCB10F-26E6-4605-A22E-A51F6358D6BE}" type="parTrans" cxnId="{712E0BC2-EF42-4E61-8A78-B5FDD68C93C4}">
      <dgm:prSet/>
      <dgm:spPr/>
      <dgm:t>
        <a:bodyPr/>
        <a:lstStyle/>
        <a:p>
          <a:endParaRPr lang="ru-RU"/>
        </a:p>
      </dgm:t>
    </dgm:pt>
    <dgm:pt modelId="{58CA59C4-0321-452B-BC93-043CAB1E1955}" type="sibTrans" cxnId="{712E0BC2-EF42-4E61-8A78-B5FDD68C93C4}">
      <dgm:prSet/>
      <dgm:spPr/>
      <dgm:t>
        <a:bodyPr/>
        <a:lstStyle/>
        <a:p>
          <a:endParaRPr lang="ru-RU"/>
        </a:p>
      </dgm:t>
    </dgm:pt>
    <dgm:pt modelId="{F1BBC02D-E99C-4529-A916-FC012EFDF9B2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10) </a:t>
          </a: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программа спортивной подготовки</a:t>
          </a: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программа поэтапной подготовки физических лиц по виду спорта (спортивным дисциплинам), определяющая основные направления и условия спортивной подготовки на каждом ее этапе, разработанная и реализуемая организацией, осуществляющей спортивную подготовку, в соответствии с требованиями федеральных стандартов спортивной подготовки;</a:t>
          </a:r>
        </a:p>
      </dgm:t>
    </dgm:pt>
    <dgm:pt modelId="{8776EFDD-C940-4B1F-8130-4B46515538A2}" type="parTrans" cxnId="{CC5719C5-5E5B-4499-8F29-BF34C701F68F}">
      <dgm:prSet/>
      <dgm:spPr/>
      <dgm:t>
        <a:bodyPr/>
        <a:lstStyle/>
        <a:p>
          <a:endParaRPr lang="ru-RU"/>
        </a:p>
      </dgm:t>
    </dgm:pt>
    <dgm:pt modelId="{F0F60B25-0631-4C02-8E23-A97930510EB3}" type="sibTrans" cxnId="{CC5719C5-5E5B-4499-8F29-BF34C701F68F}">
      <dgm:prSet/>
      <dgm:spPr/>
      <dgm:t>
        <a:bodyPr/>
        <a:lstStyle/>
        <a:p>
          <a:endParaRPr lang="ru-RU"/>
        </a:p>
      </dgm:t>
    </dgm:pt>
    <dgm:pt modelId="{6622A4B9-5226-4FA3-BF75-706E41B55410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15.2) </a:t>
          </a: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спортивный резерв</a:t>
          </a: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лица, проходящие спортивную подготовку в целях включения их в состав спортивных сборных команд, в том числе спортивных сборных команд Российской Федерации;</a:t>
          </a:r>
        </a:p>
      </dgm:t>
    </dgm:pt>
    <dgm:pt modelId="{8E55B526-9E9D-4079-935C-607CBAC4E797}" type="parTrans" cxnId="{7850F535-4B63-4E99-BAA9-49FB51850E8B}">
      <dgm:prSet/>
      <dgm:spPr/>
      <dgm:t>
        <a:bodyPr/>
        <a:lstStyle/>
        <a:p>
          <a:endParaRPr lang="ru-RU"/>
        </a:p>
      </dgm:t>
    </dgm:pt>
    <dgm:pt modelId="{D86FBC6E-9357-4CCD-8C3A-8C6F75E6AB92}" type="sibTrans" cxnId="{7850F535-4B63-4E99-BAA9-49FB51850E8B}">
      <dgm:prSet/>
      <dgm:spPr/>
      <dgm:t>
        <a:bodyPr/>
        <a:lstStyle/>
        <a:p>
          <a:endParaRPr lang="ru-RU"/>
        </a:p>
      </dgm:t>
    </dgm:pt>
    <dgm:pt modelId="{12283ED8-3FFA-4FAE-B8C9-B9D856AA8E63}" type="pres">
      <dgm:prSet presAssocID="{8A87EB88-75E5-4672-BDEF-9AEA4D87285F}" presName="linear" presStyleCnt="0">
        <dgm:presLayoutVars>
          <dgm:animLvl val="lvl"/>
          <dgm:resizeHandles val="exact"/>
        </dgm:presLayoutVars>
      </dgm:prSet>
      <dgm:spPr/>
    </dgm:pt>
    <dgm:pt modelId="{AB0265B9-F55C-4954-AEE5-C945E75CDCD4}" type="pres">
      <dgm:prSet presAssocID="{E934427A-8155-4658-A01B-3663D0B66285}" presName="parentText" presStyleLbl="node1" presStyleIdx="0" presStyleCnt="4" custLinFactY="8484" custLinFactNeighborX="1931" custLinFactNeighborY="100000">
        <dgm:presLayoutVars>
          <dgm:chMax val="0"/>
          <dgm:bulletEnabled val="1"/>
        </dgm:presLayoutVars>
      </dgm:prSet>
      <dgm:spPr/>
    </dgm:pt>
    <dgm:pt modelId="{F8537A2A-247F-4463-8DC9-235C1ECFA49D}" type="pres">
      <dgm:prSet presAssocID="{016EC39F-7B7B-4612-813A-47BD2A16AC14}" presName="spacer" presStyleCnt="0"/>
      <dgm:spPr/>
    </dgm:pt>
    <dgm:pt modelId="{69B853EB-D7C7-4C5B-803A-6F76E79E6452}" type="pres">
      <dgm:prSet presAssocID="{2F15A589-1A88-4222-A018-EBC6CDF9A609}" presName="parentText" presStyleLbl="node1" presStyleIdx="1" presStyleCnt="4" custScaleY="102956">
        <dgm:presLayoutVars>
          <dgm:chMax val="0"/>
          <dgm:bulletEnabled val="1"/>
        </dgm:presLayoutVars>
      </dgm:prSet>
      <dgm:spPr/>
    </dgm:pt>
    <dgm:pt modelId="{2922E4AB-A03F-42E7-85B4-351178C9140E}" type="pres">
      <dgm:prSet presAssocID="{58CA59C4-0321-452B-BC93-043CAB1E1955}" presName="spacer" presStyleCnt="0"/>
      <dgm:spPr/>
    </dgm:pt>
    <dgm:pt modelId="{B0581FEA-1E0E-4EA8-BACB-3922C38B0356}" type="pres">
      <dgm:prSet presAssocID="{6622A4B9-5226-4FA3-BF75-706E41B55410}" presName="parentText" presStyleLbl="node1" presStyleIdx="2" presStyleCnt="4" custScaleY="67799">
        <dgm:presLayoutVars>
          <dgm:chMax val="0"/>
          <dgm:bulletEnabled val="1"/>
        </dgm:presLayoutVars>
      </dgm:prSet>
      <dgm:spPr/>
    </dgm:pt>
    <dgm:pt modelId="{03387B77-54E5-42E3-96FD-9A388F78D4C2}" type="pres">
      <dgm:prSet presAssocID="{D86FBC6E-9357-4CCD-8C3A-8C6F75E6AB92}" presName="spacer" presStyleCnt="0"/>
      <dgm:spPr/>
    </dgm:pt>
    <dgm:pt modelId="{5D303544-0195-453D-8CD0-19ECB490B8CD}" type="pres">
      <dgm:prSet presAssocID="{F1BBC02D-E99C-4529-A916-FC012EFDF9B2}" presName="parentText" presStyleLbl="node1" presStyleIdx="3" presStyleCnt="4" custScaleY="113093">
        <dgm:presLayoutVars>
          <dgm:chMax val="0"/>
          <dgm:bulletEnabled val="1"/>
        </dgm:presLayoutVars>
      </dgm:prSet>
      <dgm:spPr/>
    </dgm:pt>
  </dgm:ptLst>
  <dgm:cxnLst>
    <dgm:cxn modelId="{7850F535-4B63-4E99-BAA9-49FB51850E8B}" srcId="{8A87EB88-75E5-4672-BDEF-9AEA4D87285F}" destId="{6622A4B9-5226-4FA3-BF75-706E41B55410}" srcOrd="2" destOrd="0" parTransId="{8E55B526-9E9D-4079-935C-607CBAC4E797}" sibTransId="{D86FBC6E-9357-4CCD-8C3A-8C6F75E6AB92}"/>
    <dgm:cxn modelId="{AFAD997A-F8A9-4396-93DD-2B6270BE0A90}" type="presOf" srcId="{8A87EB88-75E5-4672-BDEF-9AEA4D87285F}" destId="{12283ED8-3FFA-4FAE-B8C9-B9D856AA8E63}" srcOrd="0" destOrd="0" presId="urn:microsoft.com/office/officeart/2005/8/layout/vList2"/>
    <dgm:cxn modelId="{01B16687-82FF-48B5-938E-047B7F02C2C6}" type="presOf" srcId="{E934427A-8155-4658-A01B-3663D0B66285}" destId="{AB0265B9-F55C-4954-AEE5-C945E75CDCD4}" srcOrd="0" destOrd="0" presId="urn:microsoft.com/office/officeart/2005/8/layout/vList2"/>
    <dgm:cxn modelId="{712E0BC2-EF42-4E61-8A78-B5FDD68C93C4}" srcId="{8A87EB88-75E5-4672-BDEF-9AEA4D87285F}" destId="{2F15A589-1A88-4222-A018-EBC6CDF9A609}" srcOrd="1" destOrd="0" parTransId="{D7DCB10F-26E6-4605-A22E-A51F6358D6BE}" sibTransId="{58CA59C4-0321-452B-BC93-043CAB1E1955}"/>
    <dgm:cxn modelId="{8E6375C4-B6B5-46A0-8902-987A813F8CEA}" type="presOf" srcId="{2F15A589-1A88-4222-A018-EBC6CDF9A609}" destId="{69B853EB-D7C7-4C5B-803A-6F76E79E6452}" srcOrd="0" destOrd="0" presId="urn:microsoft.com/office/officeart/2005/8/layout/vList2"/>
    <dgm:cxn modelId="{CC5719C5-5E5B-4499-8F29-BF34C701F68F}" srcId="{8A87EB88-75E5-4672-BDEF-9AEA4D87285F}" destId="{F1BBC02D-E99C-4529-A916-FC012EFDF9B2}" srcOrd="3" destOrd="0" parTransId="{8776EFDD-C940-4B1F-8130-4B46515538A2}" sibTransId="{F0F60B25-0631-4C02-8E23-A97930510EB3}"/>
    <dgm:cxn modelId="{7B03D9C9-2F36-46B8-9569-D67F5E1CC7BA}" srcId="{8A87EB88-75E5-4672-BDEF-9AEA4D87285F}" destId="{E934427A-8155-4658-A01B-3663D0B66285}" srcOrd="0" destOrd="0" parTransId="{C98E6E36-E6E2-41C5-9F3C-F283502C5760}" sibTransId="{016EC39F-7B7B-4612-813A-47BD2A16AC14}"/>
    <dgm:cxn modelId="{8C86DDD5-8965-42FB-8C88-AF9E9395F6EB}" type="presOf" srcId="{F1BBC02D-E99C-4529-A916-FC012EFDF9B2}" destId="{5D303544-0195-453D-8CD0-19ECB490B8CD}" srcOrd="0" destOrd="0" presId="urn:microsoft.com/office/officeart/2005/8/layout/vList2"/>
    <dgm:cxn modelId="{5B1C2BDB-ADB6-47B2-9EFC-CC0C29D85FBC}" type="presOf" srcId="{6622A4B9-5226-4FA3-BF75-706E41B55410}" destId="{B0581FEA-1E0E-4EA8-BACB-3922C38B0356}" srcOrd="0" destOrd="0" presId="urn:microsoft.com/office/officeart/2005/8/layout/vList2"/>
    <dgm:cxn modelId="{B5C44652-3A49-4D7C-A386-06667BC1D646}" type="presParOf" srcId="{12283ED8-3FFA-4FAE-B8C9-B9D856AA8E63}" destId="{AB0265B9-F55C-4954-AEE5-C945E75CDCD4}" srcOrd="0" destOrd="0" presId="urn:microsoft.com/office/officeart/2005/8/layout/vList2"/>
    <dgm:cxn modelId="{5F6DA9EB-3F2D-40FE-85F6-3F504C16E8F3}" type="presParOf" srcId="{12283ED8-3FFA-4FAE-B8C9-B9D856AA8E63}" destId="{F8537A2A-247F-4463-8DC9-235C1ECFA49D}" srcOrd="1" destOrd="0" presId="urn:microsoft.com/office/officeart/2005/8/layout/vList2"/>
    <dgm:cxn modelId="{60C8EA32-6A8C-40F9-8D05-113D2C143C44}" type="presParOf" srcId="{12283ED8-3FFA-4FAE-B8C9-B9D856AA8E63}" destId="{69B853EB-D7C7-4C5B-803A-6F76E79E6452}" srcOrd="2" destOrd="0" presId="urn:microsoft.com/office/officeart/2005/8/layout/vList2"/>
    <dgm:cxn modelId="{CA860239-5F8E-4B73-B781-0AC3828AE21E}" type="presParOf" srcId="{12283ED8-3FFA-4FAE-B8C9-B9D856AA8E63}" destId="{2922E4AB-A03F-42E7-85B4-351178C9140E}" srcOrd="3" destOrd="0" presId="urn:microsoft.com/office/officeart/2005/8/layout/vList2"/>
    <dgm:cxn modelId="{49B5D2BA-3F3E-4791-B65F-08B6C14659E2}" type="presParOf" srcId="{12283ED8-3FFA-4FAE-B8C9-B9D856AA8E63}" destId="{B0581FEA-1E0E-4EA8-BACB-3922C38B0356}" srcOrd="4" destOrd="0" presId="urn:microsoft.com/office/officeart/2005/8/layout/vList2"/>
    <dgm:cxn modelId="{D61AEF97-03A2-4471-B5F9-7046D85BA565}" type="presParOf" srcId="{12283ED8-3FFA-4FAE-B8C9-B9D856AA8E63}" destId="{03387B77-54E5-42E3-96FD-9A388F78D4C2}" srcOrd="5" destOrd="0" presId="urn:microsoft.com/office/officeart/2005/8/layout/vList2"/>
    <dgm:cxn modelId="{E5505729-312E-478A-B69A-69FBCEF47369}" type="presParOf" srcId="{12283ED8-3FFA-4FAE-B8C9-B9D856AA8E63}" destId="{5D303544-0195-453D-8CD0-19ECB490B8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1C95BD-2F57-4CDE-B83F-4513FBAA570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659D8F-A051-4255-880F-B52C72890E89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общеобразовательные программы</a:t>
          </a:r>
        </a:p>
      </dgm:t>
    </dgm:pt>
    <dgm:pt modelId="{F777EE21-149D-4E55-B991-33DAB9ACCCF4}" type="parTrans" cxnId="{B2491D2F-E681-4364-9753-84065B071CAF}">
      <dgm:prSet/>
      <dgm:spPr/>
      <dgm:t>
        <a:bodyPr/>
        <a:lstStyle/>
        <a:p>
          <a:endParaRPr lang="ru-RU"/>
        </a:p>
      </dgm:t>
    </dgm:pt>
    <dgm:pt modelId="{942A4204-19DD-4F49-ADA3-13AFE3BC2153}" type="sibTrans" cxnId="{B2491D2F-E681-4364-9753-84065B071CAF}">
      <dgm:prSet/>
      <dgm:spPr/>
      <dgm:t>
        <a:bodyPr/>
        <a:lstStyle/>
        <a:p>
          <a:endParaRPr lang="ru-RU"/>
        </a:p>
      </dgm:t>
    </dgm:pt>
    <dgm:pt modelId="{62933BDF-7777-4151-9943-25A79DB5C9E2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общеразвивающие</a:t>
          </a:r>
        </a:p>
      </dgm:t>
    </dgm:pt>
    <dgm:pt modelId="{89743B78-30F2-4BED-990F-C46DC37C7B33}" type="parTrans" cxnId="{F0A79F19-FDEE-403C-AACD-C699AF1256F1}">
      <dgm:prSet/>
      <dgm:spPr/>
      <dgm:t>
        <a:bodyPr/>
        <a:lstStyle/>
        <a:p>
          <a:endParaRPr lang="ru-RU"/>
        </a:p>
      </dgm:t>
    </dgm:pt>
    <dgm:pt modelId="{D63282DF-EB5E-43CF-BFA8-935A694B2CA0}" type="sibTrans" cxnId="{F0A79F19-FDEE-403C-AACD-C699AF1256F1}">
      <dgm:prSet/>
      <dgm:spPr/>
      <dgm:t>
        <a:bodyPr/>
        <a:lstStyle/>
        <a:p>
          <a:endParaRPr lang="ru-RU"/>
        </a:p>
      </dgm:t>
    </dgm:pt>
    <dgm:pt modelId="{2B151C34-1746-4887-89F0-33B670D2D03D}">
      <dgm:prSet phldrT="[Текст]" custT="1"/>
      <dgm:spPr>
        <a:solidFill>
          <a:srgbClr val="F9F3F9">
            <a:alpha val="90000"/>
          </a:srgbClr>
        </a:solidFill>
      </dgm:spPr>
      <dgm:t>
        <a:bodyPr/>
        <a:lstStyle/>
        <a:p>
          <a:r>
            <a:rPr lang="ru-RU" sz="12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препрофессиональные</a:t>
          </a:r>
          <a:endParaRPr lang="ru-RU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4A9D43A-AE9F-438C-8875-9218DDAAD327}" type="parTrans" cxnId="{3130FF98-9490-45EE-9BBF-039D8566D310}">
      <dgm:prSet/>
      <dgm:spPr/>
      <dgm:t>
        <a:bodyPr/>
        <a:lstStyle/>
        <a:p>
          <a:endParaRPr lang="ru-RU"/>
        </a:p>
      </dgm:t>
    </dgm:pt>
    <dgm:pt modelId="{6CE8D9D5-8241-4F36-A8EC-90CE60673B85}" type="sibTrans" cxnId="{3130FF98-9490-45EE-9BBF-039D8566D310}">
      <dgm:prSet/>
      <dgm:spPr/>
      <dgm:t>
        <a:bodyPr/>
        <a:lstStyle/>
        <a:p>
          <a:endParaRPr lang="ru-RU"/>
        </a:p>
      </dgm:t>
    </dgm:pt>
    <dgm:pt modelId="{56357879-C185-4CD1-9D19-57B792FA574C}" type="pres">
      <dgm:prSet presAssocID="{0A1C95BD-2F57-4CDE-B83F-4513FBAA5702}" presName="Name0" presStyleCnt="0">
        <dgm:presLayoutVars>
          <dgm:dir/>
          <dgm:animLvl val="lvl"/>
          <dgm:resizeHandles val="exact"/>
        </dgm:presLayoutVars>
      </dgm:prSet>
      <dgm:spPr/>
    </dgm:pt>
    <dgm:pt modelId="{4358A281-4D4E-475C-985A-C438149DCEBD}" type="pres">
      <dgm:prSet presAssocID="{C6659D8F-A051-4255-880F-B52C72890E89}" presName="boxAndChildren" presStyleCnt="0"/>
      <dgm:spPr/>
    </dgm:pt>
    <dgm:pt modelId="{3099B922-1AC9-44DF-8573-8C2D250191CA}" type="pres">
      <dgm:prSet presAssocID="{C6659D8F-A051-4255-880F-B52C72890E89}" presName="parentTextBox" presStyleLbl="node1" presStyleIdx="0" presStyleCnt="1"/>
      <dgm:spPr/>
    </dgm:pt>
    <dgm:pt modelId="{2EAECF92-CA6A-4364-9DEE-F0105F51E1CD}" type="pres">
      <dgm:prSet presAssocID="{C6659D8F-A051-4255-880F-B52C72890E89}" presName="entireBox" presStyleLbl="node1" presStyleIdx="0" presStyleCnt="1" custLinFactNeighborY="15959"/>
      <dgm:spPr/>
    </dgm:pt>
    <dgm:pt modelId="{BBCD5825-DA06-4467-A537-0D9B9F5CA66F}" type="pres">
      <dgm:prSet presAssocID="{C6659D8F-A051-4255-880F-B52C72890E89}" presName="descendantBox" presStyleCnt="0"/>
      <dgm:spPr/>
    </dgm:pt>
    <dgm:pt modelId="{8CE3E762-CA49-4432-8BDD-F49A1EA12468}" type="pres">
      <dgm:prSet presAssocID="{62933BDF-7777-4151-9943-25A79DB5C9E2}" presName="childTextBox" presStyleLbl="fgAccFollowNode1" presStyleIdx="0" presStyleCnt="2" custLinFactNeighborY="141">
        <dgm:presLayoutVars>
          <dgm:bulletEnabled val="1"/>
        </dgm:presLayoutVars>
      </dgm:prSet>
      <dgm:spPr/>
    </dgm:pt>
    <dgm:pt modelId="{62DACE4E-5EE3-4286-BC8D-DE2F28CB1D13}" type="pres">
      <dgm:prSet presAssocID="{2B151C34-1746-4887-89F0-33B670D2D03D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89603F15-5674-47D4-8917-234CC10C2DD6}" type="presOf" srcId="{C6659D8F-A051-4255-880F-B52C72890E89}" destId="{2EAECF92-CA6A-4364-9DEE-F0105F51E1CD}" srcOrd="1" destOrd="0" presId="urn:microsoft.com/office/officeart/2005/8/layout/process4"/>
    <dgm:cxn modelId="{F0A79F19-FDEE-403C-AACD-C699AF1256F1}" srcId="{C6659D8F-A051-4255-880F-B52C72890E89}" destId="{62933BDF-7777-4151-9943-25A79DB5C9E2}" srcOrd="0" destOrd="0" parTransId="{89743B78-30F2-4BED-990F-C46DC37C7B33}" sibTransId="{D63282DF-EB5E-43CF-BFA8-935A694B2CA0}"/>
    <dgm:cxn modelId="{6127C625-DF16-4713-8A79-D700C983CD40}" type="presOf" srcId="{62933BDF-7777-4151-9943-25A79DB5C9E2}" destId="{8CE3E762-CA49-4432-8BDD-F49A1EA12468}" srcOrd="0" destOrd="0" presId="urn:microsoft.com/office/officeart/2005/8/layout/process4"/>
    <dgm:cxn modelId="{B2491D2F-E681-4364-9753-84065B071CAF}" srcId="{0A1C95BD-2F57-4CDE-B83F-4513FBAA5702}" destId="{C6659D8F-A051-4255-880F-B52C72890E89}" srcOrd="0" destOrd="0" parTransId="{F777EE21-149D-4E55-B991-33DAB9ACCCF4}" sibTransId="{942A4204-19DD-4F49-ADA3-13AFE3BC2153}"/>
    <dgm:cxn modelId="{4CBF9363-82C9-4252-B557-E0E588DA3B6B}" type="presOf" srcId="{C6659D8F-A051-4255-880F-B52C72890E89}" destId="{3099B922-1AC9-44DF-8573-8C2D250191CA}" srcOrd="0" destOrd="0" presId="urn:microsoft.com/office/officeart/2005/8/layout/process4"/>
    <dgm:cxn modelId="{3130FF98-9490-45EE-9BBF-039D8566D310}" srcId="{C6659D8F-A051-4255-880F-B52C72890E89}" destId="{2B151C34-1746-4887-89F0-33B670D2D03D}" srcOrd="1" destOrd="0" parTransId="{C4A9D43A-AE9F-438C-8875-9218DDAAD327}" sibTransId="{6CE8D9D5-8241-4F36-A8EC-90CE60673B85}"/>
    <dgm:cxn modelId="{4030359E-3D2B-4274-8B2A-729E79FAAFE0}" type="presOf" srcId="{0A1C95BD-2F57-4CDE-B83F-4513FBAA5702}" destId="{56357879-C185-4CD1-9D19-57B792FA574C}" srcOrd="0" destOrd="0" presId="urn:microsoft.com/office/officeart/2005/8/layout/process4"/>
    <dgm:cxn modelId="{04E7A5E5-F495-4720-A1C4-7E96713A5862}" type="presOf" srcId="{2B151C34-1746-4887-89F0-33B670D2D03D}" destId="{62DACE4E-5EE3-4286-BC8D-DE2F28CB1D13}" srcOrd="0" destOrd="0" presId="urn:microsoft.com/office/officeart/2005/8/layout/process4"/>
    <dgm:cxn modelId="{809F0844-95DD-417C-BBE9-BE1CDF5C2EE5}" type="presParOf" srcId="{56357879-C185-4CD1-9D19-57B792FA574C}" destId="{4358A281-4D4E-475C-985A-C438149DCEBD}" srcOrd="0" destOrd="0" presId="urn:microsoft.com/office/officeart/2005/8/layout/process4"/>
    <dgm:cxn modelId="{FCC64485-9E6B-41E8-A9BF-F62F84575D44}" type="presParOf" srcId="{4358A281-4D4E-475C-985A-C438149DCEBD}" destId="{3099B922-1AC9-44DF-8573-8C2D250191CA}" srcOrd="0" destOrd="0" presId="urn:microsoft.com/office/officeart/2005/8/layout/process4"/>
    <dgm:cxn modelId="{6FF2C7AD-F9B0-4FC3-8AFB-55AA6A96240A}" type="presParOf" srcId="{4358A281-4D4E-475C-985A-C438149DCEBD}" destId="{2EAECF92-CA6A-4364-9DEE-F0105F51E1CD}" srcOrd="1" destOrd="0" presId="urn:microsoft.com/office/officeart/2005/8/layout/process4"/>
    <dgm:cxn modelId="{F1CF358F-FDC1-4CC0-BFD1-72331E52875F}" type="presParOf" srcId="{4358A281-4D4E-475C-985A-C438149DCEBD}" destId="{BBCD5825-DA06-4467-A537-0D9B9F5CA66F}" srcOrd="2" destOrd="0" presId="urn:microsoft.com/office/officeart/2005/8/layout/process4"/>
    <dgm:cxn modelId="{6973B422-AB04-47A2-BE2E-2184114F986D}" type="presParOf" srcId="{BBCD5825-DA06-4467-A537-0D9B9F5CA66F}" destId="{8CE3E762-CA49-4432-8BDD-F49A1EA12468}" srcOrd="0" destOrd="0" presId="urn:microsoft.com/office/officeart/2005/8/layout/process4"/>
    <dgm:cxn modelId="{1F6BDD30-2337-488C-85D4-41FCF51477A7}" type="presParOf" srcId="{BBCD5825-DA06-4467-A537-0D9B9F5CA66F}" destId="{62DACE4E-5EE3-4286-BC8D-DE2F28CB1D1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F51C98-3B01-4A85-A26D-189BA2362DC8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E753A24-22F9-452D-95BB-731C1199E24C}">
      <dgm:prSet custT="1"/>
      <dgm:spPr>
        <a:solidFill>
          <a:schemeClr val="bg1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Финансовое обеспечение выполнения государственного (муниципального) задания осуществляется за счет средств бюджетов субъектов Российской Федерации и бюджетов территориальных государственных внебюджетных фондов, местных бюджетов в порядке, установленном соответственно высшим исполнительным органом государственной власти субъекта Российской Федерации, местной администрацией.</a:t>
          </a:r>
        </a:p>
      </dgm:t>
    </dgm:pt>
    <dgm:pt modelId="{18322226-65A6-4AAB-A5D7-EFAAA973DFAE}" type="parTrans" cxnId="{4E189FC5-88E8-433A-A95A-93FA26EDFE5C}">
      <dgm:prSet/>
      <dgm:spPr/>
      <dgm:t>
        <a:bodyPr/>
        <a:lstStyle/>
        <a:p>
          <a:endParaRPr lang="ru-RU"/>
        </a:p>
      </dgm:t>
    </dgm:pt>
    <dgm:pt modelId="{D2F96306-C756-4781-9955-2F79AED05880}" type="sibTrans" cxnId="{4E189FC5-88E8-433A-A95A-93FA26EDFE5C}">
      <dgm:prSet/>
      <dgm:spPr/>
      <dgm:t>
        <a:bodyPr/>
        <a:lstStyle/>
        <a:p>
          <a:endParaRPr lang="ru-RU"/>
        </a:p>
      </dgm:t>
    </dgm:pt>
    <dgm:pt modelId="{A3349B07-EB8A-4380-93BE-26A2A4C2CBE7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образовательных программ может осуществляться, в том числе, в рамках деятельности, приносящей доход.</a:t>
          </a:r>
        </a:p>
      </dgm:t>
    </dgm:pt>
    <dgm:pt modelId="{5D1EC7F5-F426-4378-B782-EB6DEA944CD2}" type="parTrans" cxnId="{81023300-C8DF-4E29-9429-AB8967BC58EB}">
      <dgm:prSet/>
      <dgm:spPr/>
      <dgm:t>
        <a:bodyPr/>
        <a:lstStyle/>
        <a:p>
          <a:endParaRPr lang="ru-RU"/>
        </a:p>
      </dgm:t>
    </dgm:pt>
    <dgm:pt modelId="{565363E9-4A5D-4129-895F-4FD69D9815CD}" type="sibTrans" cxnId="{81023300-C8DF-4E29-9429-AB8967BC58EB}">
      <dgm:prSet/>
      <dgm:spPr/>
      <dgm:t>
        <a:bodyPr/>
        <a:lstStyle/>
        <a:p>
          <a:endParaRPr lang="ru-RU"/>
        </a:p>
      </dgm:t>
    </dgm:pt>
    <dgm:pt modelId="{F631CB8A-DDFE-43BC-9CC4-A4A35B6341A0}" type="pres">
      <dgm:prSet presAssocID="{0AF51C98-3B01-4A85-A26D-189BA2362DC8}" presName="linear" presStyleCnt="0">
        <dgm:presLayoutVars>
          <dgm:animLvl val="lvl"/>
          <dgm:resizeHandles val="exact"/>
        </dgm:presLayoutVars>
      </dgm:prSet>
      <dgm:spPr/>
    </dgm:pt>
    <dgm:pt modelId="{406516EF-162D-40B5-A7DD-B944F9FE5734}" type="pres">
      <dgm:prSet presAssocID="{0E753A24-22F9-452D-95BB-731C1199E24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4BD271-93D6-4EAD-9C5B-551C3CD7A4D0}" type="pres">
      <dgm:prSet presAssocID="{D2F96306-C756-4781-9955-2F79AED05880}" presName="spacer" presStyleCnt="0"/>
      <dgm:spPr/>
    </dgm:pt>
    <dgm:pt modelId="{8C5EFDCD-2C46-4BE9-BCC5-07E926C582D5}" type="pres">
      <dgm:prSet presAssocID="{A3349B07-EB8A-4380-93BE-26A2A4C2CBE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1023300-C8DF-4E29-9429-AB8967BC58EB}" srcId="{0AF51C98-3B01-4A85-A26D-189BA2362DC8}" destId="{A3349B07-EB8A-4380-93BE-26A2A4C2CBE7}" srcOrd="1" destOrd="0" parTransId="{5D1EC7F5-F426-4378-B782-EB6DEA944CD2}" sibTransId="{565363E9-4A5D-4129-895F-4FD69D9815CD}"/>
    <dgm:cxn modelId="{BB99E156-FDA6-49B4-8D87-08E2F9826F15}" type="presOf" srcId="{0E753A24-22F9-452D-95BB-731C1199E24C}" destId="{406516EF-162D-40B5-A7DD-B944F9FE5734}" srcOrd="0" destOrd="0" presId="urn:microsoft.com/office/officeart/2005/8/layout/vList2"/>
    <dgm:cxn modelId="{3DC9A278-9954-4A00-BECA-85C45DED21D9}" type="presOf" srcId="{0AF51C98-3B01-4A85-A26D-189BA2362DC8}" destId="{F631CB8A-DDFE-43BC-9CC4-A4A35B6341A0}" srcOrd="0" destOrd="0" presId="urn:microsoft.com/office/officeart/2005/8/layout/vList2"/>
    <dgm:cxn modelId="{4E189FC5-88E8-433A-A95A-93FA26EDFE5C}" srcId="{0AF51C98-3B01-4A85-A26D-189BA2362DC8}" destId="{0E753A24-22F9-452D-95BB-731C1199E24C}" srcOrd="0" destOrd="0" parTransId="{18322226-65A6-4AAB-A5D7-EFAAA973DFAE}" sibTransId="{D2F96306-C756-4781-9955-2F79AED05880}"/>
    <dgm:cxn modelId="{675DD3F3-687B-4ADC-B263-09CA43E6DFDE}" type="presOf" srcId="{A3349B07-EB8A-4380-93BE-26A2A4C2CBE7}" destId="{8C5EFDCD-2C46-4BE9-BCC5-07E926C582D5}" srcOrd="0" destOrd="0" presId="urn:microsoft.com/office/officeart/2005/8/layout/vList2"/>
    <dgm:cxn modelId="{A7C0125C-EC16-4570-B140-898635094712}" type="presParOf" srcId="{F631CB8A-DDFE-43BC-9CC4-A4A35B6341A0}" destId="{406516EF-162D-40B5-A7DD-B944F9FE5734}" srcOrd="0" destOrd="0" presId="urn:microsoft.com/office/officeart/2005/8/layout/vList2"/>
    <dgm:cxn modelId="{47749408-2B8D-4116-969C-9AF3B75DAC19}" type="presParOf" srcId="{F631CB8A-DDFE-43BC-9CC4-A4A35B6341A0}" destId="{244BD271-93D6-4EAD-9C5B-551C3CD7A4D0}" srcOrd="1" destOrd="0" presId="urn:microsoft.com/office/officeart/2005/8/layout/vList2"/>
    <dgm:cxn modelId="{A82E7167-F9E3-40F1-A8B4-D581091F996B}" type="presParOf" srcId="{F631CB8A-DDFE-43BC-9CC4-A4A35B6341A0}" destId="{8C5EFDCD-2C46-4BE9-BCC5-07E926C582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EA1014-CE88-4B69-B8CD-F5CCDAC57442}" type="doc">
      <dgm:prSet loTypeId="urn:microsoft.com/office/officeart/2009/3/layout/StepUpProcess" loCatId="process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ACB0738-8CA7-4820-9B04-9E442C43C0BC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устав бюджетного и автономного учреждения должен содержать </a:t>
          </a:r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 и цели деятельности, а также исчерпывающий перечень видов деятельности, которые бюджетное и автономное учреждение вправе осуществлять в соответствии с целями, для достижения которых оно создано</a:t>
          </a:r>
        </a:p>
        <a:p>
          <a:pPr>
            <a:lnSpc>
              <a:spcPct val="100000"/>
            </a:lnSpc>
            <a:spcAft>
              <a:spcPts val="30"/>
            </a:spcAft>
          </a:pPr>
          <a:endParaRPr lang="ru-RU" sz="1200" dirty="0"/>
        </a:p>
      </dgm:t>
    </dgm:pt>
    <dgm:pt modelId="{65640979-9360-4EFB-BC05-597AA5F62B2E}" type="parTrans" cxnId="{5CF09D0E-78D6-4AD8-9A4B-DEDB2D2B14D4}">
      <dgm:prSet/>
      <dgm:spPr/>
      <dgm:t>
        <a:bodyPr/>
        <a:lstStyle/>
        <a:p>
          <a:endParaRPr lang="ru-RU"/>
        </a:p>
      </dgm:t>
    </dgm:pt>
    <dgm:pt modelId="{94DDC8F4-3DC7-46AF-8C9B-D82E6CEED4FA}" type="sibTrans" cxnId="{5CF09D0E-78D6-4AD8-9A4B-DEDB2D2B14D4}">
      <dgm:prSet/>
      <dgm:spPr/>
      <dgm:t>
        <a:bodyPr/>
        <a:lstStyle/>
        <a:p>
          <a:endParaRPr lang="ru-RU"/>
        </a:p>
      </dgm:t>
    </dgm:pt>
    <dgm:pt modelId="{02BE08DD-B957-4A44-8FB2-B4831E4FB959}">
      <dgm:prSet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в уставе образовательной организации должна содержаться информация о видах реализуемых образовательных программ с указанием уровня образования и (или) направленности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912D3-48D8-4275-826E-8F9ABE957555}" type="parTrans" cxnId="{D80D218A-F4CA-4620-AA6A-822C1827869B}">
      <dgm:prSet/>
      <dgm:spPr/>
      <dgm:t>
        <a:bodyPr/>
        <a:lstStyle/>
        <a:p>
          <a:endParaRPr lang="ru-RU"/>
        </a:p>
      </dgm:t>
    </dgm:pt>
    <dgm:pt modelId="{9B1DF63A-021E-43D0-B0C5-7241B84B1D2E}" type="sibTrans" cxnId="{D80D218A-F4CA-4620-AA6A-822C1827869B}">
      <dgm:prSet/>
      <dgm:spPr/>
      <dgm:t>
        <a:bodyPr/>
        <a:lstStyle/>
        <a:p>
          <a:endParaRPr lang="ru-RU"/>
        </a:p>
      </dgm:t>
    </dgm:pt>
    <dgm:pt modelId="{2C2DF1DB-62BA-4D94-94AA-1A315302CBA1}">
      <dgm:prSet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(муниципальные) задания для бюджетного учреждения и для автономного учреждения формируются учредителем в соответствии с видами деятельности, отнесенными его уставом к основной деятельности</a:t>
          </a:r>
        </a:p>
      </dgm:t>
    </dgm:pt>
    <dgm:pt modelId="{4A8992B2-B8E8-461F-85A9-7F84A1A93675}" type="parTrans" cxnId="{63E3AFAC-289F-413D-BED2-9CAEB78A70BA}">
      <dgm:prSet/>
      <dgm:spPr/>
      <dgm:t>
        <a:bodyPr/>
        <a:lstStyle/>
        <a:p>
          <a:endParaRPr lang="ru-RU"/>
        </a:p>
      </dgm:t>
    </dgm:pt>
    <dgm:pt modelId="{9EA743D5-5FEB-428E-BD3A-8FF4AB676498}" type="sibTrans" cxnId="{63E3AFAC-289F-413D-BED2-9CAEB78A70BA}">
      <dgm:prSet/>
      <dgm:spPr/>
      <dgm:t>
        <a:bodyPr/>
        <a:lstStyle/>
        <a:p>
          <a:endParaRPr lang="ru-RU"/>
        </a:p>
      </dgm:t>
    </dgm:pt>
    <dgm:pt modelId="{69EF85FA-C064-41F8-9190-D475DED090B9}" type="pres">
      <dgm:prSet presAssocID="{5FEA1014-CE88-4B69-B8CD-F5CCDAC57442}" presName="rootnode" presStyleCnt="0">
        <dgm:presLayoutVars>
          <dgm:chMax/>
          <dgm:chPref/>
          <dgm:dir/>
          <dgm:animLvl val="lvl"/>
        </dgm:presLayoutVars>
      </dgm:prSet>
      <dgm:spPr/>
    </dgm:pt>
    <dgm:pt modelId="{9D90B329-CFE7-40FD-AB1D-A939CE701162}" type="pres">
      <dgm:prSet presAssocID="{DACB0738-8CA7-4820-9B04-9E442C43C0BC}" presName="composite" presStyleCnt="0"/>
      <dgm:spPr/>
    </dgm:pt>
    <dgm:pt modelId="{8823FDAB-2AC5-4A2E-B7AE-B0AB14E473C6}" type="pres">
      <dgm:prSet presAssocID="{DACB0738-8CA7-4820-9B04-9E442C43C0BC}" presName="LShape" presStyleLbl="alignNode1" presStyleIdx="0" presStyleCnt="5"/>
      <dgm:spPr/>
    </dgm:pt>
    <dgm:pt modelId="{9B11D7DC-4CF6-45F4-9100-E5D742D7A472}" type="pres">
      <dgm:prSet presAssocID="{DACB0738-8CA7-4820-9B04-9E442C43C0B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EB3EBD4-9A7D-4ED6-B6D3-D1B8BEAFBF0D}" type="pres">
      <dgm:prSet presAssocID="{DACB0738-8CA7-4820-9B04-9E442C43C0BC}" presName="Triangle" presStyleLbl="alignNode1" presStyleIdx="1" presStyleCnt="5"/>
      <dgm:spPr/>
    </dgm:pt>
    <dgm:pt modelId="{C43A41B5-128F-4AF2-9F0A-0E3B6F82FDC4}" type="pres">
      <dgm:prSet presAssocID="{94DDC8F4-3DC7-46AF-8C9B-D82E6CEED4FA}" presName="sibTrans" presStyleCnt="0"/>
      <dgm:spPr/>
    </dgm:pt>
    <dgm:pt modelId="{0DC540F4-F7A7-4BB4-90BE-0803C98D1456}" type="pres">
      <dgm:prSet presAssocID="{94DDC8F4-3DC7-46AF-8C9B-D82E6CEED4FA}" presName="space" presStyleCnt="0"/>
      <dgm:spPr/>
    </dgm:pt>
    <dgm:pt modelId="{8BCC2D77-E20D-44DF-902D-C4EE44C05806}" type="pres">
      <dgm:prSet presAssocID="{02BE08DD-B957-4A44-8FB2-B4831E4FB959}" presName="composite" presStyleCnt="0"/>
      <dgm:spPr/>
    </dgm:pt>
    <dgm:pt modelId="{C06BD797-7A6B-4B67-A0F1-7941E1AF833A}" type="pres">
      <dgm:prSet presAssocID="{02BE08DD-B957-4A44-8FB2-B4831E4FB959}" presName="LShape" presStyleLbl="alignNode1" presStyleIdx="2" presStyleCnt="5"/>
      <dgm:spPr/>
    </dgm:pt>
    <dgm:pt modelId="{D22E26ED-815C-408E-B30A-1274A99F5F88}" type="pres">
      <dgm:prSet presAssocID="{02BE08DD-B957-4A44-8FB2-B4831E4FB95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88EFB1B-2A53-4FE2-810B-A49B756BA0D1}" type="pres">
      <dgm:prSet presAssocID="{02BE08DD-B957-4A44-8FB2-B4831E4FB959}" presName="Triangle" presStyleLbl="alignNode1" presStyleIdx="3" presStyleCnt="5"/>
      <dgm:spPr/>
    </dgm:pt>
    <dgm:pt modelId="{2B13ABB5-67D6-477B-95AB-B900CED6893A}" type="pres">
      <dgm:prSet presAssocID="{9B1DF63A-021E-43D0-B0C5-7241B84B1D2E}" presName="sibTrans" presStyleCnt="0"/>
      <dgm:spPr/>
    </dgm:pt>
    <dgm:pt modelId="{7BAAD731-2344-4D75-A25A-FEDF4F6910AE}" type="pres">
      <dgm:prSet presAssocID="{9B1DF63A-021E-43D0-B0C5-7241B84B1D2E}" presName="space" presStyleCnt="0"/>
      <dgm:spPr/>
    </dgm:pt>
    <dgm:pt modelId="{B08E12D0-0398-4468-9B21-B7B15B8B3F77}" type="pres">
      <dgm:prSet presAssocID="{2C2DF1DB-62BA-4D94-94AA-1A315302CBA1}" presName="composite" presStyleCnt="0"/>
      <dgm:spPr/>
    </dgm:pt>
    <dgm:pt modelId="{D3738341-AAF8-496A-8BBE-AA31B7AC9599}" type="pres">
      <dgm:prSet presAssocID="{2C2DF1DB-62BA-4D94-94AA-1A315302CBA1}" presName="LShape" presStyleLbl="alignNode1" presStyleIdx="4" presStyleCnt="5"/>
      <dgm:spPr>
        <a:xfrm rot="5400000">
          <a:off x="5354555" y="429393"/>
          <a:ext cx="1334691" cy="222089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9FB8CD">
                <a:shade val="80000"/>
                <a:hueOff val="70238"/>
                <a:satOff val="5640"/>
                <a:lumOff val="17040"/>
                <a:alphaOff val="0"/>
                <a:tint val="45000"/>
                <a:satMod val="200000"/>
              </a:srgbClr>
            </a:gs>
            <a:gs pos="30000">
              <a:srgbClr val="9FB8CD">
                <a:shade val="80000"/>
                <a:hueOff val="70238"/>
                <a:satOff val="5640"/>
                <a:lumOff val="17040"/>
                <a:alphaOff val="0"/>
                <a:tint val="61000"/>
                <a:satMod val="200000"/>
              </a:srgbClr>
            </a:gs>
            <a:gs pos="45000">
              <a:srgbClr val="9FB8CD">
                <a:shade val="80000"/>
                <a:hueOff val="70238"/>
                <a:satOff val="5640"/>
                <a:lumOff val="17040"/>
                <a:alphaOff val="0"/>
                <a:tint val="66000"/>
                <a:satMod val="200000"/>
              </a:srgbClr>
            </a:gs>
            <a:gs pos="55000">
              <a:srgbClr val="9FB8CD">
                <a:shade val="80000"/>
                <a:hueOff val="70238"/>
                <a:satOff val="5640"/>
                <a:lumOff val="17040"/>
                <a:alphaOff val="0"/>
                <a:tint val="66000"/>
                <a:satMod val="200000"/>
              </a:srgbClr>
            </a:gs>
            <a:gs pos="73000">
              <a:srgbClr val="9FB8CD">
                <a:shade val="80000"/>
                <a:hueOff val="70238"/>
                <a:satOff val="5640"/>
                <a:lumOff val="17040"/>
                <a:alphaOff val="0"/>
                <a:tint val="61000"/>
                <a:satMod val="200000"/>
              </a:srgbClr>
            </a:gs>
            <a:gs pos="100000">
              <a:srgbClr val="9FB8CD">
                <a:shade val="80000"/>
                <a:hueOff val="70238"/>
                <a:satOff val="5640"/>
                <a:lumOff val="17040"/>
                <a:alphaOff val="0"/>
                <a:tint val="45000"/>
                <a:satMod val="200000"/>
              </a:srgbClr>
            </a:gs>
          </a:gsLst>
          <a:lin ang="950000" scaled="1"/>
        </a:gradFill>
        <a:ln w="9525" cap="flat" cmpd="sng" algn="ctr">
          <a:solidFill>
            <a:srgbClr val="9FB8CD">
              <a:shade val="80000"/>
              <a:hueOff val="70238"/>
              <a:satOff val="5640"/>
              <a:lumOff val="17040"/>
              <a:alphaOff val="0"/>
            </a:srgb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gm:spPr>
    </dgm:pt>
    <dgm:pt modelId="{DBB6C31A-4173-4952-A45F-9A212A478136}" type="pres">
      <dgm:prSet presAssocID="{2C2DF1DB-62BA-4D94-94AA-1A315302CBA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7A0290A-D2CB-4AC4-A6A1-03DFC045AF6F}" type="presOf" srcId="{DACB0738-8CA7-4820-9B04-9E442C43C0BC}" destId="{9B11D7DC-4CF6-45F4-9100-E5D742D7A472}" srcOrd="0" destOrd="0" presId="urn:microsoft.com/office/officeart/2009/3/layout/StepUpProcess"/>
    <dgm:cxn modelId="{5CF09D0E-78D6-4AD8-9A4B-DEDB2D2B14D4}" srcId="{5FEA1014-CE88-4B69-B8CD-F5CCDAC57442}" destId="{DACB0738-8CA7-4820-9B04-9E442C43C0BC}" srcOrd="0" destOrd="0" parTransId="{65640979-9360-4EFB-BC05-597AA5F62B2E}" sibTransId="{94DDC8F4-3DC7-46AF-8C9B-D82E6CEED4FA}"/>
    <dgm:cxn modelId="{D80D218A-F4CA-4620-AA6A-822C1827869B}" srcId="{5FEA1014-CE88-4B69-B8CD-F5CCDAC57442}" destId="{02BE08DD-B957-4A44-8FB2-B4831E4FB959}" srcOrd="1" destOrd="0" parTransId="{F71912D3-48D8-4275-826E-8F9ABE957555}" sibTransId="{9B1DF63A-021E-43D0-B0C5-7241B84B1D2E}"/>
    <dgm:cxn modelId="{63E3AFAC-289F-413D-BED2-9CAEB78A70BA}" srcId="{5FEA1014-CE88-4B69-B8CD-F5CCDAC57442}" destId="{2C2DF1DB-62BA-4D94-94AA-1A315302CBA1}" srcOrd="2" destOrd="0" parTransId="{4A8992B2-B8E8-461F-85A9-7F84A1A93675}" sibTransId="{9EA743D5-5FEB-428E-BD3A-8FF4AB676498}"/>
    <dgm:cxn modelId="{E1F183B8-9960-4958-B509-1CC350EF4559}" type="presOf" srcId="{5FEA1014-CE88-4B69-B8CD-F5CCDAC57442}" destId="{69EF85FA-C064-41F8-9190-D475DED090B9}" srcOrd="0" destOrd="0" presId="urn:microsoft.com/office/officeart/2009/3/layout/StepUpProcess"/>
    <dgm:cxn modelId="{0D109EC5-61DF-4BC6-85E1-EAB91E596453}" type="presOf" srcId="{02BE08DD-B957-4A44-8FB2-B4831E4FB959}" destId="{D22E26ED-815C-408E-B30A-1274A99F5F88}" srcOrd="0" destOrd="0" presId="urn:microsoft.com/office/officeart/2009/3/layout/StepUpProcess"/>
    <dgm:cxn modelId="{09EB12EA-FDEB-401B-8F67-3BA1CCE8C06E}" type="presOf" srcId="{2C2DF1DB-62BA-4D94-94AA-1A315302CBA1}" destId="{DBB6C31A-4173-4952-A45F-9A212A478136}" srcOrd="0" destOrd="0" presId="urn:microsoft.com/office/officeart/2009/3/layout/StepUpProcess"/>
    <dgm:cxn modelId="{24ACEFE8-A94E-4B06-AA5C-C09D4D859B74}" type="presParOf" srcId="{69EF85FA-C064-41F8-9190-D475DED090B9}" destId="{9D90B329-CFE7-40FD-AB1D-A939CE701162}" srcOrd="0" destOrd="0" presId="urn:microsoft.com/office/officeart/2009/3/layout/StepUpProcess"/>
    <dgm:cxn modelId="{C012D2AD-BA16-4164-AAE0-8C750007B1F1}" type="presParOf" srcId="{9D90B329-CFE7-40FD-AB1D-A939CE701162}" destId="{8823FDAB-2AC5-4A2E-B7AE-B0AB14E473C6}" srcOrd="0" destOrd="0" presId="urn:microsoft.com/office/officeart/2009/3/layout/StepUpProcess"/>
    <dgm:cxn modelId="{1ECE1C9A-3EDA-45B8-8549-73A051D4F0C0}" type="presParOf" srcId="{9D90B329-CFE7-40FD-AB1D-A939CE701162}" destId="{9B11D7DC-4CF6-45F4-9100-E5D742D7A472}" srcOrd="1" destOrd="0" presId="urn:microsoft.com/office/officeart/2009/3/layout/StepUpProcess"/>
    <dgm:cxn modelId="{B699C623-E6CA-45D3-8761-201353F6888C}" type="presParOf" srcId="{9D90B329-CFE7-40FD-AB1D-A939CE701162}" destId="{6EB3EBD4-9A7D-4ED6-B6D3-D1B8BEAFBF0D}" srcOrd="2" destOrd="0" presId="urn:microsoft.com/office/officeart/2009/3/layout/StepUpProcess"/>
    <dgm:cxn modelId="{F36025A6-DFD0-4B51-AA6F-13D9E78A37C2}" type="presParOf" srcId="{69EF85FA-C064-41F8-9190-D475DED090B9}" destId="{C43A41B5-128F-4AF2-9F0A-0E3B6F82FDC4}" srcOrd="1" destOrd="0" presId="urn:microsoft.com/office/officeart/2009/3/layout/StepUpProcess"/>
    <dgm:cxn modelId="{BCB47BE9-AD32-4C68-AB3F-3AD848D90131}" type="presParOf" srcId="{C43A41B5-128F-4AF2-9F0A-0E3B6F82FDC4}" destId="{0DC540F4-F7A7-4BB4-90BE-0803C98D1456}" srcOrd="0" destOrd="0" presId="urn:microsoft.com/office/officeart/2009/3/layout/StepUpProcess"/>
    <dgm:cxn modelId="{9010637D-1D9A-4746-B3E8-E92EADDFACDB}" type="presParOf" srcId="{69EF85FA-C064-41F8-9190-D475DED090B9}" destId="{8BCC2D77-E20D-44DF-902D-C4EE44C05806}" srcOrd="2" destOrd="0" presId="urn:microsoft.com/office/officeart/2009/3/layout/StepUpProcess"/>
    <dgm:cxn modelId="{CA6EB953-8E07-440D-AA1D-B830572C8D4E}" type="presParOf" srcId="{8BCC2D77-E20D-44DF-902D-C4EE44C05806}" destId="{C06BD797-7A6B-4B67-A0F1-7941E1AF833A}" srcOrd="0" destOrd="0" presId="urn:microsoft.com/office/officeart/2009/3/layout/StepUpProcess"/>
    <dgm:cxn modelId="{BC651720-2F0B-4E97-8B5E-9D1AA3EAF758}" type="presParOf" srcId="{8BCC2D77-E20D-44DF-902D-C4EE44C05806}" destId="{D22E26ED-815C-408E-B30A-1274A99F5F88}" srcOrd="1" destOrd="0" presId="urn:microsoft.com/office/officeart/2009/3/layout/StepUpProcess"/>
    <dgm:cxn modelId="{FED21A05-07D1-4D11-83B0-790C4C41A66D}" type="presParOf" srcId="{8BCC2D77-E20D-44DF-902D-C4EE44C05806}" destId="{788EFB1B-2A53-4FE2-810B-A49B756BA0D1}" srcOrd="2" destOrd="0" presId="urn:microsoft.com/office/officeart/2009/3/layout/StepUpProcess"/>
    <dgm:cxn modelId="{E8CDD93B-8616-428A-BC57-F720CEFBC6DD}" type="presParOf" srcId="{69EF85FA-C064-41F8-9190-D475DED090B9}" destId="{2B13ABB5-67D6-477B-95AB-B900CED6893A}" srcOrd="3" destOrd="0" presId="urn:microsoft.com/office/officeart/2009/3/layout/StepUpProcess"/>
    <dgm:cxn modelId="{35E9EE73-07A1-45C3-9886-2F65262FD97C}" type="presParOf" srcId="{2B13ABB5-67D6-477B-95AB-B900CED6893A}" destId="{7BAAD731-2344-4D75-A25A-FEDF4F6910AE}" srcOrd="0" destOrd="0" presId="urn:microsoft.com/office/officeart/2009/3/layout/StepUpProcess"/>
    <dgm:cxn modelId="{F3085243-0FCF-4C1E-9DDD-80D5721912E2}" type="presParOf" srcId="{69EF85FA-C064-41F8-9190-D475DED090B9}" destId="{B08E12D0-0398-4468-9B21-B7B15B8B3F77}" srcOrd="4" destOrd="0" presId="urn:microsoft.com/office/officeart/2009/3/layout/StepUpProcess"/>
    <dgm:cxn modelId="{418D031F-84D4-48F1-86D5-181928162788}" type="presParOf" srcId="{B08E12D0-0398-4468-9B21-B7B15B8B3F77}" destId="{D3738341-AAF8-496A-8BBE-AA31B7AC9599}" srcOrd="0" destOrd="0" presId="urn:microsoft.com/office/officeart/2009/3/layout/StepUpProcess"/>
    <dgm:cxn modelId="{7C2B43B1-A1FA-4C97-BF30-A5F4BB9877AF}" type="presParOf" srcId="{B08E12D0-0398-4468-9B21-B7B15B8B3F77}" destId="{DBB6C31A-4173-4952-A45F-9A212A47813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428D12-7A3C-4A02-97B1-2B4A6A3A3289}" type="doc">
      <dgm:prSet loTypeId="urn:microsoft.com/office/officeart/2008/layout/VerticalCurvedList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173805A-5653-4A95-AF9E-5EB4E4E04577}">
      <dgm:prSet phldrT="[Текст]" custT="1"/>
      <dgm:spPr/>
      <dgm:t>
        <a:bodyPr/>
        <a:lstStyle/>
        <a:p>
          <a:r>
            <a:rPr lang="ru-RU" sz="1400" dirty="0"/>
            <a:t>Деятельность в области спорта</a:t>
          </a:r>
        </a:p>
        <a:p>
          <a:r>
            <a:rPr lang="ru-RU" sz="1400" dirty="0"/>
            <a:t>93.11  Деятельность спортивных объектов</a:t>
          </a:r>
        </a:p>
        <a:p>
          <a:r>
            <a:rPr lang="ru-RU" sz="1400" dirty="0"/>
            <a:t>93.12  Деятельность спортивных клубов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93.13  </a:t>
          </a:r>
          <a:r>
            <a:rPr lang="ru-RU" sz="1400" dirty="0"/>
            <a:t>Деятельность фитнес-центров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93.19  </a:t>
          </a:r>
          <a:r>
            <a:rPr lang="ru-RU" sz="1400" dirty="0"/>
            <a:t>Деятельность в области спорта прочая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0B5F6-B66F-4EA7-9322-0C467F730E33}" type="parTrans" cxnId="{952C16E5-2991-4A6A-9AE9-44DEFCCF6A7F}">
      <dgm:prSet/>
      <dgm:spPr/>
      <dgm:t>
        <a:bodyPr/>
        <a:lstStyle/>
        <a:p>
          <a:endParaRPr lang="ru-RU"/>
        </a:p>
      </dgm:t>
    </dgm:pt>
    <dgm:pt modelId="{74FE3A55-D430-45F5-842F-AEA79B0A20F9}" type="sibTrans" cxnId="{952C16E5-2991-4A6A-9AE9-44DEFCCF6A7F}">
      <dgm:prSet/>
      <dgm:spPr/>
      <dgm:t>
        <a:bodyPr/>
        <a:lstStyle/>
        <a:p>
          <a:endParaRPr lang="ru-RU"/>
        </a:p>
      </dgm:t>
    </dgm:pt>
    <dgm:pt modelId="{C6C1EE8E-1E47-4BD1-AD67-B08D4122011F}">
      <dgm:prSet phldrT="[Текст]" custT="1"/>
      <dgm:spPr/>
      <dgm:t>
        <a:bodyPr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Образование дополнительное детей и взрослых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85.41.1  Образование в области спорта и отдыха</a:t>
          </a:r>
        </a:p>
      </dgm:t>
    </dgm:pt>
    <dgm:pt modelId="{44EEDDCC-D840-4852-A9C8-F5F299CD6617}" type="parTrans" cxnId="{EBC9BBEC-A6B2-4FC4-9453-13422EF55684}">
      <dgm:prSet/>
      <dgm:spPr/>
      <dgm:t>
        <a:bodyPr/>
        <a:lstStyle/>
        <a:p>
          <a:endParaRPr lang="ru-RU"/>
        </a:p>
      </dgm:t>
    </dgm:pt>
    <dgm:pt modelId="{2B50234F-5535-43F7-8BB1-49C469B8D4D6}" type="sibTrans" cxnId="{EBC9BBEC-A6B2-4FC4-9453-13422EF55684}">
      <dgm:prSet/>
      <dgm:spPr/>
      <dgm:t>
        <a:bodyPr/>
        <a:lstStyle/>
        <a:p>
          <a:endParaRPr lang="ru-RU"/>
        </a:p>
      </dgm:t>
    </dgm:pt>
    <dgm:pt modelId="{42BC0B11-F7B7-4216-BB20-D6F7F4ED9B28}" type="pres">
      <dgm:prSet presAssocID="{42428D12-7A3C-4A02-97B1-2B4A6A3A3289}" presName="Name0" presStyleCnt="0">
        <dgm:presLayoutVars>
          <dgm:chMax val="7"/>
          <dgm:chPref val="7"/>
          <dgm:dir/>
        </dgm:presLayoutVars>
      </dgm:prSet>
      <dgm:spPr/>
    </dgm:pt>
    <dgm:pt modelId="{05BC011C-E123-4B30-94AF-8F47EADDE40E}" type="pres">
      <dgm:prSet presAssocID="{42428D12-7A3C-4A02-97B1-2B4A6A3A3289}" presName="Name1" presStyleCnt="0"/>
      <dgm:spPr/>
    </dgm:pt>
    <dgm:pt modelId="{DC4CB86A-857E-43FD-8839-A32F9203A683}" type="pres">
      <dgm:prSet presAssocID="{42428D12-7A3C-4A02-97B1-2B4A6A3A3289}" presName="cycle" presStyleCnt="0"/>
      <dgm:spPr/>
    </dgm:pt>
    <dgm:pt modelId="{46DDF477-8308-45EF-81B3-E9849B913823}" type="pres">
      <dgm:prSet presAssocID="{42428D12-7A3C-4A02-97B1-2B4A6A3A3289}" presName="srcNode" presStyleLbl="node1" presStyleIdx="0" presStyleCnt="2"/>
      <dgm:spPr/>
    </dgm:pt>
    <dgm:pt modelId="{98398B6D-5AEC-40E1-A5E7-77B35B817EE9}" type="pres">
      <dgm:prSet presAssocID="{42428D12-7A3C-4A02-97B1-2B4A6A3A3289}" presName="conn" presStyleLbl="parChTrans1D2" presStyleIdx="0" presStyleCnt="1"/>
      <dgm:spPr/>
    </dgm:pt>
    <dgm:pt modelId="{632B0837-9DE0-4FE4-B515-7E3B8FB66582}" type="pres">
      <dgm:prSet presAssocID="{42428D12-7A3C-4A02-97B1-2B4A6A3A3289}" presName="extraNode" presStyleLbl="node1" presStyleIdx="0" presStyleCnt="2"/>
      <dgm:spPr/>
    </dgm:pt>
    <dgm:pt modelId="{C1097BF2-80DE-40F3-AAA4-2396BF2E36B0}" type="pres">
      <dgm:prSet presAssocID="{42428D12-7A3C-4A02-97B1-2B4A6A3A3289}" presName="dstNode" presStyleLbl="node1" presStyleIdx="0" presStyleCnt="2"/>
      <dgm:spPr/>
    </dgm:pt>
    <dgm:pt modelId="{DBB50F88-D4FC-4987-AB37-0AC8424FBE99}" type="pres">
      <dgm:prSet presAssocID="{E173805A-5653-4A95-AF9E-5EB4E4E04577}" presName="text_1" presStyleLbl="node1" presStyleIdx="0" presStyleCnt="2" custScaleX="99937" custScaleY="182305" custLinFactNeighborX="308" custLinFactNeighborY="10113">
        <dgm:presLayoutVars>
          <dgm:bulletEnabled val="1"/>
        </dgm:presLayoutVars>
      </dgm:prSet>
      <dgm:spPr/>
    </dgm:pt>
    <dgm:pt modelId="{F53D86CE-EF5B-4AB7-B04B-6CB01D3F0D80}" type="pres">
      <dgm:prSet presAssocID="{E173805A-5653-4A95-AF9E-5EB4E4E04577}" presName="accent_1" presStyleCnt="0"/>
      <dgm:spPr/>
    </dgm:pt>
    <dgm:pt modelId="{CA73E3E7-7A9C-4673-B985-B1111F414A50}" type="pres">
      <dgm:prSet presAssocID="{E173805A-5653-4A95-AF9E-5EB4E4E04577}" presName="accentRepeatNode" presStyleLbl="solidFgAcc1" presStyleIdx="0" presStyleCnt="2" custLinFactNeighborX="-16118" custLinFactNeighborY="419"/>
      <dgm:spPr/>
    </dgm:pt>
    <dgm:pt modelId="{6D33FDFB-B34A-40C9-9149-1E72808C50DE}" type="pres">
      <dgm:prSet presAssocID="{C6C1EE8E-1E47-4BD1-AD67-B08D4122011F}" presName="text_2" presStyleLbl="node1" presStyleIdx="1" presStyleCnt="2">
        <dgm:presLayoutVars>
          <dgm:bulletEnabled val="1"/>
        </dgm:presLayoutVars>
      </dgm:prSet>
      <dgm:spPr/>
    </dgm:pt>
    <dgm:pt modelId="{F5BC41DC-AFF8-4947-85E5-A041462C3FDE}" type="pres">
      <dgm:prSet presAssocID="{C6C1EE8E-1E47-4BD1-AD67-B08D4122011F}" presName="accent_2" presStyleCnt="0"/>
      <dgm:spPr/>
    </dgm:pt>
    <dgm:pt modelId="{6882702D-9D38-483F-BB0E-28F16BEE3B8F}" type="pres">
      <dgm:prSet presAssocID="{C6C1EE8E-1E47-4BD1-AD67-B08D4122011F}" presName="accentRepeatNode" presStyleLbl="solidFgAcc1" presStyleIdx="1" presStyleCnt="2"/>
      <dgm:spPr/>
    </dgm:pt>
  </dgm:ptLst>
  <dgm:cxnLst>
    <dgm:cxn modelId="{DBF1125D-C102-4BF9-8060-93129B741961}" type="presOf" srcId="{E173805A-5653-4A95-AF9E-5EB4E4E04577}" destId="{DBB50F88-D4FC-4987-AB37-0AC8424FBE99}" srcOrd="0" destOrd="0" presId="urn:microsoft.com/office/officeart/2008/layout/VerticalCurvedList"/>
    <dgm:cxn modelId="{F5C4186F-EC27-4181-A1B0-339F4F317942}" type="presOf" srcId="{C6C1EE8E-1E47-4BD1-AD67-B08D4122011F}" destId="{6D33FDFB-B34A-40C9-9149-1E72808C50DE}" srcOrd="0" destOrd="0" presId="urn:microsoft.com/office/officeart/2008/layout/VerticalCurvedList"/>
    <dgm:cxn modelId="{93740FB5-9F04-4DA2-9205-6E290F141B4F}" type="presOf" srcId="{74FE3A55-D430-45F5-842F-AEA79B0A20F9}" destId="{98398B6D-5AEC-40E1-A5E7-77B35B817EE9}" srcOrd="0" destOrd="0" presId="urn:microsoft.com/office/officeart/2008/layout/VerticalCurvedList"/>
    <dgm:cxn modelId="{567477DE-FB6B-44EF-AFFB-6C7FBF11A5FA}" type="presOf" srcId="{42428D12-7A3C-4A02-97B1-2B4A6A3A3289}" destId="{42BC0B11-F7B7-4216-BB20-D6F7F4ED9B28}" srcOrd="0" destOrd="0" presId="urn:microsoft.com/office/officeart/2008/layout/VerticalCurvedList"/>
    <dgm:cxn modelId="{952C16E5-2991-4A6A-9AE9-44DEFCCF6A7F}" srcId="{42428D12-7A3C-4A02-97B1-2B4A6A3A3289}" destId="{E173805A-5653-4A95-AF9E-5EB4E4E04577}" srcOrd="0" destOrd="0" parTransId="{6050B5F6-B66F-4EA7-9322-0C467F730E33}" sibTransId="{74FE3A55-D430-45F5-842F-AEA79B0A20F9}"/>
    <dgm:cxn modelId="{EBC9BBEC-A6B2-4FC4-9453-13422EF55684}" srcId="{42428D12-7A3C-4A02-97B1-2B4A6A3A3289}" destId="{C6C1EE8E-1E47-4BD1-AD67-B08D4122011F}" srcOrd="1" destOrd="0" parTransId="{44EEDDCC-D840-4852-A9C8-F5F299CD6617}" sibTransId="{2B50234F-5535-43F7-8BB1-49C469B8D4D6}"/>
    <dgm:cxn modelId="{5E163367-E7FB-485A-A588-5EBCE9BB42BB}" type="presParOf" srcId="{42BC0B11-F7B7-4216-BB20-D6F7F4ED9B28}" destId="{05BC011C-E123-4B30-94AF-8F47EADDE40E}" srcOrd="0" destOrd="0" presId="urn:microsoft.com/office/officeart/2008/layout/VerticalCurvedList"/>
    <dgm:cxn modelId="{B07CCC9D-7267-4BC3-84C7-BCF7BB410A15}" type="presParOf" srcId="{05BC011C-E123-4B30-94AF-8F47EADDE40E}" destId="{DC4CB86A-857E-43FD-8839-A32F9203A683}" srcOrd="0" destOrd="0" presId="urn:microsoft.com/office/officeart/2008/layout/VerticalCurvedList"/>
    <dgm:cxn modelId="{E0C4C022-0504-4394-BDB8-FA54B0E507E0}" type="presParOf" srcId="{DC4CB86A-857E-43FD-8839-A32F9203A683}" destId="{46DDF477-8308-45EF-81B3-E9849B913823}" srcOrd="0" destOrd="0" presId="urn:microsoft.com/office/officeart/2008/layout/VerticalCurvedList"/>
    <dgm:cxn modelId="{8DAB4E71-4ED5-4F72-A234-ED3228901AF8}" type="presParOf" srcId="{DC4CB86A-857E-43FD-8839-A32F9203A683}" destId="{98398B6D-5AEC-40E1-A5E7-77B35B817EE9}" srcOrd="1" destOrd="0" presId="urn:microsoft.com/office/officeart/2008/layout/VerticalCurvedList"/>
    <dgm:cxn modelId="{9C55BD1E-7099-4F1F-B00D-2A8D9D1839D5}" type="presParOf" srcId="{DC4CB86A-857E-43FD-8839-A32F9203A683}" destId="{632B0837-9DE0-4FE4-B515-7E3B8FB66582}" srcOrd="2" destOrd="0" presId="urn:microsoft.com/office/officeart/2008/layout/VerticalCurvedList"/>
    <dgm:cxn modelId="{B473317E-03FF-4049-8E93-37807614DECF}" type="presParOf" srcId="{DC4CB86A-857E-43FD-8839-A32F9203A683}" destId="{C1097BF2-80DE-40F3-AAA4-2396BF2E36B0}" srcOrd="3" destOrd="0" presId="urn:microsoft.com/office/officeart/2008/layout/VerticalCurvedList"/>
    <dgm:cxn modelId="{9BF3AC23-7524-4852-BCFF-743A2379E99E}" type="presParOf" srcId="{05BC011C-E123-4B30-94AF-8F47EADDE40E}" destId="{DBB50F88-D4FC-4987-AB37-0AC8424FBE99}" srcOrd="1" destOrd="0" presId="urn:microsoft.com/office/officeart/2008/layout/VerticalCurvedList"/>
    <dgm:cxn modelId="{F0904B2D-66F3-48DA-8D85-B71AE24A33FA}" type="presParOf" srcId="{05BC011C-E123-4B30-94AF-8F47EADDE40E}" destId="{F53D86CE-EF5B-4AB7-B04B-6CB01D3F0D80}" srcOrd="2" destOrd="0" presId="urn:microsoft.com/office/officeart/2008/layout/VerticalCurvedList"/>
    <dgm:cxn modelId="{521D6D10-7160-4BCA-8271-438A5E9C943D}" type="presParOf" srcId="{F53D86CE-EF5B-4AB7-B04B-6CB01D3F0D80}" destId="{CA73E3E7-7A9C-4673-B985-B1111F414A50}" srcOrd="0" destOrd="0" presId="urn:microsoft.com/office/officeart/2008/layout/VerticalCurvedList"/>
    <dgm:cxn modelId="{E02B95DC-571C-4D38-B524-500A805EDD5B}" type="presParOf" srcId="{05BC011C-E123-4B30-94AF-8F47EADDE40E}" destId="{6D33FDFB-B34A-40C9-9149-1E72808C50DE}" srcOrd="3" destOrd="0" presId="urn:microsoft.com/office/officeart/2008/layout/VerticalCurvedList"/>
    <dgm:cxn modelId="{3DA4DBCD-4227-45F2-95BE-8FF45481D418}" type="presParOf" srcId="{05BC011C-E123-4B30-94AF-8F47EADDE40E}" destId="{F5BC41DC-AFF8-4947-85E5-A041462C3FDE}" srcOrd="4" destOrd="0" presId="urn:microsoft.com/office/officeart/2008/layout/VerticalCurvedList"/>
    <dgm:cxn modelId="{440385E3-A55C-44DD-95B0-DB53C40223A0}" type="presParOf" srcId="{F5BC41DC-AFF8-4947-85E5-A041462C3FDE}" destId="{6882702D-9D38-483F-BB0E-28F16BEE3B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9B5FB6-D499-43AC-97E6-A9C6A375B111}" type="doc">
      <dgm:prSet loTypeId="urn:microsoft.com/office/officeart/2005/8/layout/process1" loCatId="process" qsTypeId="urn:microsoft.com/office/officeart/2005/8/quickstyle/3d3" qsCatId="3D" csTypeId="urn:microsoft.com/office/officeart/2005/8/colors/accent1_1" csCatId="accent1" phldr="1"/>
      <dgm:spPr/>
    </dgm:pt>
    <dgm:pt modelId="{C8F6EB0F-B411-454B-BA79-C1CC7784703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</a:t>
          </a:r>
          <a:b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мероприятий по реализации Концепции подготовки спортивного резерва в Российской Федерации до </a:t>
          </a:r>
          <a: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2025 года</a:t>
          </a:r>
        </a:p>
        <a:p>
          <a: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(утв. р</a:t>
          </a:r>
          <a: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аспоряжением</a:t>
          </a:r>
          <a: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 Правительства</a:t>
          </a:r>
          <a:b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Российской Федерации</a:t>
          </a:r>
          <a:b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 17 октября 2018 г. N 2245-р)</a:t>
          </a:r>
        </a:p>
      </dgm:t>
    </dgm:pt>
    <dgm:pt modelId="{54C7CAD2-5979-437D-B2D9-AD9F2429D4B8}" type="parTrans" cxnId="{383FDFE6-DC4A-42B8-BBAB-3A2980188545}">
      <dgm:prSet/>
      <dgm:spPr/>
      <dgm:t>
        <a:bodyPr/>
        <a:lstStyle/>
        <a:p>
          <a:endParaRPr lang="ru-RU"/>
        </a:p>
      </dgm:t>
    </dgm:pt>
    <dgm:pt modelId="{33731592-6B5A-4EC7-8DAE-732764151969}" type="sibTrans" cxnId="{383FDFE6-DC4A-42B8-BBAB-3A2980188545}">
      <dgm:prSet/>
      <dgm:spPr/>
      <dgm:t>
        <a:bodyPr/>
        <a:lstStyle/>
        <a:p>
          <a:endParaRPr lang="ru-RU"/>
        </a:p>
      </dgm:t>
    </dgm:pt>
    <dgm:pt modelId="{3DAFF553-5C2D-49DE-9378-59C91087D9E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7. Внесение изменений в 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ОК 029-2014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 в части включения деятельности (услуг) физкультурно-спортивных организаций, в том числе организаций, осуществляющих </a:t>
          </a:r>
          <a:r>
            <a:rPr lang="ru-RU" sz="1400" i="0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спортивную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40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подготовку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8EAC2-AB56-4E00-91C8-9574C0B5400B}" type="parTrans" cxnId="{FDB8675D-7A3F-499D-89D7-D58EF8183E79}">
      <dgm:prSet/>
      <dgm:spPr/>
      <dgm:t>
        <a:bodyPr/>
        <a:lstStyle/>
        <a:p>
          <a:endParaRPr lang="ru-RU"/>
        </a:p>
      </dgm:t>
    </dgm:pt>
    <dgm:pt modelId="{CFE95804-D560-4B97-B21D-DB17B72EF6EB}" type="sibTrans" cxnId="{FDB8675D-7A3F-499D-89D7-D58EF8183E79}">
      <dgm:prSet/>
      <dgm:spPr/>
      <dgm:t>
        <a:bodyPr/>
        <a:lstStyle/>
        <a:p>
          <a:endParaRPr lang="ru-RU"/>
        </a:p>
      </dgm:t>
    </dgm:pt>
    <dgm:pt modelId="{70F9E114-F93D-412E-8737-DF4E6E1B8327}" type="pres">
      <dgm:prSet presAssocID="{5B9B5FB6-D499-43AC-97E6-A9C6A375B111}" presName="Name0" presStyleCnt="0">
        <dgm:presLayoutVars>
          <dgm:dir/>
          <dgm:resizeHandles val="exact"/>
        </dgm:presLayoutVars>
      </dgm:prSet>
      <dgm:spPr/>
    </dgm:pt>
    <dgm:pt modelId="{3E2CFCBE-E61F-494C-83E6-7D87D9E361A9}" type="pres">
      <dgm:prSet presAssocID="{C8F6EB0F-B411-454B-BA79-C1CC77847037}" presName="node" presStyleLbl="node1" presStyleIdx="0" presStyleCnt="2" custLinFactNeighborX="-1148" custLinFactNeighborY="-1538">
        <dgm:presLayoutVars>
          <dgm:bulletEnabled val="1"/>
        </dgm:presLayoutVars>
      </dgm:prSet>
      <dgm:spPr/>
    </dgm:pt>
    <dgm:pt modelId="{B7699744-7A66-4435-99B6-D58AEB3A983D}" type="pres">
      <dgm:prSet presAssocID="{33731592-6B5A-4EC7-8DAE-732764151969}" presName="sibTrans" presStyleLbl="sibTrans2D1" presStyleIdx="0" presStyleCnt="1"/>
      <dgm:spPr/>
    </dgm:pt>
    <dgm:pt modelId="{65CD8AF0-741E-49A9-A772-5E4AE33B680C}" type="pres">
      <dgm:prSet presAssocID="{33731592-6B5A-4EC7-8DAE-732764151969}" presName="connectorText" presStyleLbl="sibTrans2D1" presStyleIdx="0" presStyleCnt="1"/>
      <dgm:spPr/>
    </dgm:pt>
    <dgm:pt modelId="{902FA472-2E21-483E-A77F-4D7D813C1D07}" type="pres">
      <dgm:prSet presAssocID="{3DAFF553-5C2D-49DE-9378-59C91087D9E3}" presName="node" presStyleLbl="node1" presStyleIdx="1" presStyleCnt="2" custScaleX="125749">
        <dgm:presLayoutVars>
          <dgm:bulletEnabled val="1"/>
        </dgm:presLayoutVars>
      </dgm:prSet>
      <dgm:spPr/>
    </dgm:pt>
  </dgm:ptLst>
  <dgm:cxnLst>
    <dgm:cxn modelId="{B732E32F-56D4-415B-8CAF-D0D358E8A0EF}" type="presOf" srcId="{33731592-6B5A-4EC7-8DAE-732764151969}" destId="{B7699744-7A66-4435-99B6-D58AEB3A983D}" srcOrd="0" destOrd="0" presId="urn:microsoft.com/office/officeart/2005/8/layout/process1"/>
    <dgm:cxn modelId="{FDB8675D-7A3F-499D-89D7-D58EF8183E79}" srcId="{5B9B5FB6-D499-43AC-97E6-A9C6A375B111}" destId="{3DAFF553-5C2D-49DE-9378-59C91087D9E3}" srcOrd="1" destOrd="0" parTransId="{EB38EAC2-AB56-4E00-91C8-9574C0B5400B}" sibTransId="{CFE95804-D560-4B97-B21D-DB17B72EF6EB}"/>
    <dgm:cxn modelId="{F5204E68-1A4E-44C0-B850-8360FBEB478D}" type="presOf" srcId="{33731592-6B5A-4EC7-8DAE-732764151969}" destId="{65CD8AF0-741E-49A9-A772-5E4AE33B680C}" srcOrd="1" destOrd="0" presId="urn:microsoft.com/office/officeart/2005/8/layout/process1"/>
    <dgm:cxn modelId="{252B6C77-209A-4653-AC71-ECB7B79543AA}" type="presOf" srcId="{C8F6EB0F-B411-454B-BA79-C1CC77847037}" destId="{3E2CFCBE-E61F-494C-83E6-7D87D9E361A9}" srcOrd="0" destOrd="0" presId="urn:microsoft.com/office/officeart/2005/8/layout/process1"/>
    <dgm:cxn modelId="{5FBAFCAE-F760-408A-A7F3-20C98A7F62CC}" type="presOf" srcId="{3DAFF553-5C2D-49DE-9378-59C91087D9E3}" destId="{902FA472-2E21-483E-A77F-4D7D813C1D07}" srcOrd="0" destOrd="0" presId="urn:microsoft.com/office/officeart/2005/8/layout/process1"/>
    <dgm:cxn modelId="{D2B3C8C1-238C-423D-9465-C107386FF56A}" type="presOf" srcId="{5B9B5FB6-D499-43AC-97E6-A9C6A375B111}" destId="{70F9E114-F93D-412E-8737-DF4E6E1B8327}" srcOrd="0" destOrd="0" presId="urn:microsoft.com/office/officeart/2005/8/layout/process1"/>
    <dgm:cxn modelId="{383FDFE6-DC4A-42B8-BBAB-3A2980188545}" srcId="{5B9B5FB6-D499-43AC-97E6-A9C6A375B111}" destId="{C8F6EB0F-B411-454B-BA79-C1CC77847037}" srcOrd="0" destOrd="0" parTransId="{54C7CAD2-5979-437D-B2D9-AD9F2429D4B8}" sibTransId="{33731592-6B5A-4EC7-8DAE-732764151969}"/>
    <dgm:cxn modelId="{9DCB07D8-7333-4E8F-B691-1C19D78E104F}" type="presParOf" srcId="{70F9E114-F93D-412E-8737-DF4E6E1B8327}" destId="{3E2CFCBE-E61F-494C-83E6-7D87D9E361A9}" srcOrd="0" destOrd="0" presId="urn:microsoft.com/office/officeart/2005/8/layout/process1"/>
    <dgm:cxn modelId="{DE2F9966-3C62-4818-9866-432F21868E45}" type="presParOf" srcId="{70F9E114-F93D-412E-8737-DF4E6E1B8327}" destId="{B7699744-7A66-4435-99B6-D58AEB3A983D}" srcOrd="1" destOrd="0" presId="urn:microsoft.com/office/officeart/2005/8/layout/process1"/>
    <dgm:cxn modelId="{D29E5526-5C45-4205-B3D6-1890C784875B}" type="presParOf" srcId="{B7699744-7A66-4435-99B6-D58AEB3A983D}" destId="{65CD8AF0-741E-49A9-A772-5E4AE33B680C}" srcOrd="0" destOrd="0" presId="urn:microsoft.com/office/officeart/2005/8/layout/process1"/>
    <dgm:cxn modelId="{EDAD1BBD-FA74-43CC-B9D5-504543AB623B}" type="presParOf" srcId="{70F9E114-F93D-412E-8737-DF4E6E1B8327}" destId="{902FA472-2E21-483E-A77F-4D7D813C1D0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0EE2AE-D8F6-41E7-AD3A-D753F46F2D31}" type="doc">
      <dgm:prSet loTypeId="urn:microsoft.com/office/officeart/2005/8/layout/StepDown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08CC48-AFA7-4C34-86E7-5A3CA5F8CAF4}" type="pres">
      <dgm:prSet presAssocID="{B90EE2AE-D8F6-41E7-AD3A-D753F46F2D31}" presName="rootnode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9C5B7C07-10A7-4508-A936-C9E666365D27}" type="presOf" srcId="{B90EE2AE-D8F6-41E7-AD3A-D753F46F2D31}" destId="{D508CC48-AFA7-4C34-86E7-5A3CA5F8CAF4}" srcOrd="0" destOrd="0" presId="urn:microsoft.com/office/officeart/2005/8/layout/StepDownProcess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BD099-40FE-4D2B-B0A7-4C4796B14845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D51F8F5-5236-4E5A-99D9-F48524995FDE}">
      <dgm:prSet phldrT="[Текст]"/>
      <dgm:spPr>
        <a:solidFill>
          <a:schemeClr val="bg2"/>
        </a:solidFill>
        <a:ln w="1905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dirty="0">
              <a:latin typeface="Arial Narrow" panose="020B0606020202030204" pitchFamily="34" charset="0"/>
            </a:rPr>
            <a:t>Физкультурно-спортивные организации</a:t>
          </a:r>
          <a:r>
            <a:rPr lang="ru-RU" dirty="0">
              <a:latin typeface="Arial Narrow" panose="020B0606020202030204" pitchFamily="34" charset="0"/>
            </a:rPr>
            <a:t>,                одной из целей деятельности которых является осуществление спортивной подготовки на территории РФ                    (в т.ч. центры спортивной подготовки)</a:t>
          </a:r>
        </a:p>
      </dgm:t>
    </dgm:pt>
    <dgm:pt modelId="{3BFB5980-0650-48A4-9276-284A1E8DB299}" type="parTrans" cxnId="{CF1E655A-B15F-424D-920D-A07AFB65DE14}">
      <dgm:prSet/>
      <dgm:spPr/>
      <dgm:t>
        <a:bodyPr/>
        <a:lstStyle/>
        <a:p>
          <a:endParaRPr lang="ru-RU"/>
        </a:p>
      </dgm:t>
    </dgm:pt>
    <dgm:pt modelId="{8056D447-3517-493A-9064-D5E7227C59C3}" type="sibTrans" cxnId="{CF1E655A-B15F-424D-920D-A07AFB65DE14}">
      <dgm:prSet/>
      <dgm:spPr/>
      <dgm:t>
        <a:bodyPr/>
        <a:lstStyle/>
        <a:p>
          <a:endParaRPr lang="ru-RU"/>
        </a:p>
      </dgm:t>
    </dgm:pt>
    <dgm:pt modelId="{5DE1E387-F17C-4CCB-885D-5D1B49C64DA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None/>
          </a:pPr>
          <a:r>
            <a:rPr lang="ru-RU" sz="1200" b="1" dirty="0"/>
            <a:t>Статья 2. </a:t>
          </a:r>
          <a:r>
            <a:rPr lang="ru-RU" sz="1100" b="1" dirty="0"/>
            <a:t>Закона</a:t>
          </a:r>
          <a:r>
            <a:rPr lang="ru-RU" sz="1200" b="1" dirty="0"/>
            <a:t> </a:t>
          </a:r>
          <a:r>
            <a:rPr lang="ru-RU" sz="1100" b="1" dirty="0"/>
            <a:t>№ 329-ФЗ:</a:t>
          </a:r>
          <a:endParaRPr lang="ru-RU" sz="1200" dirty="0"/>
        </a:p>
      </dgm:t>
    </dgm:pt>
    <dgm:pt modelId="{9C8032DB-3C27-4CCB-B4B1-B13993D3D123}" type="parTrans" cxnId="{6A86F757-F6B7-4A60-8BF2-248A28BE8CF8}">
      <dgm:prSet/>
      <dgm:spPr/>
      <dgm:t>
        <a:bodyPr/>
        <a:lstStyle/>
        <a:p>
          <a:endParaRPr lang="ru-RU"/>
        </a:p>
      </dgm:t>
    </dgm:pt>
    <dgm:pt modelId="{71DE908A-9D7D-42B0-87E6-440762FCD85F}" type="sibTrans" cxnId="{6A86F757-F6B7-4A60-8BF2-248A28BE8CF8}">
      <dgm:prSet/>
      <dgm:spPr/>
      <dgm:t>
        <a:bodyPr/>
        <a:lstStyle/>
        <a:p>
          <a:endParaRPr lang="ru-RU"/>
        </a:p>
      </dgm:t>
    </dgm:pt>
    <dgm:pt modelId="{CD9D0351-F7D4-4658-86B6-6D3B9C422A53}">
      <dgm:prSet phldrT="[Текст]" custT="1"/>
      <dgm:spPr>
        <a:solidFill>
          <a:schemeClr val="accent3">
            <a:lumMod val="40000"/>
            <a:lumOff val="60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Следующие образовательные организации, осуществляющими деятельность в области физической культуры и спорта :</a:t>
          </a:r>
        </a:p>
      </dgm:t>
    </dgm:pt>
    <dgm:pt modelId="{9C01C8D7-D155-4886-944D-517AEDC7DCC4}" type="parTrans" cxnId="{41F3EE43-4043-4B72-9CB0-EFB0B26AAB84}">
      <dgm:prSet/>
      <dgm:spPr/>
      <dgm:t>
        <a:bodyPr/>
        <a:lstStyle/>
        <a:p>
          <a:endParaRPr lang="ru-RU"/>
        </a:p>
      </dgm:t>
    </dgm:pt>
    <dgm:pt modelId="{15C52EEC-D0FF-4BD2-8C67-626B8CB5062B}" type="sibTrans" cxnId="{41F3EE43-4043-4B72-9CB0-EFB0B26AAB84}">
      <dgm:prSet/>
      <dgm:spPr/>
      <dgm:t>
        <a:bodyPr/>
        <a:lstStyle/>
        <a:p>
          <a:endParaRPr lang="ru-RU"/>
        </a:p>
      </dgm:t>
    </dgm:pt>
    <dgm:pt modelId="{9C43ABE3-6AB2-47B3-AC88-F8A7AE715FE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ru-RU" sz="1600" b="1" dirty="0">
              <a:latin typeface="Arial Narrow" panose="020B0606020202030204" pitchFamily="34" charset="0"/>
            </a:rPr>
            <a:t>организации дополнительного образования детей</a:t>
          </a:r>
        </a:p>
      </dgm:t>
    </dgm:pt>
    <dgm:pt modelId="{F5C055B2-C03E-4772-BD51-A4251EB7E03B}" type="parTrans" cxnId="{EB4B3023-4868-47A8-9B2C-A4ABE79E5025}">
      <dgm:prSet/>
      <dgm:spPr/>
      <dgm:t>
        <a:bodyPr/>
        <a:lstStyle/>
        <a:p>
          <a:endParaRPr lang="ru-RU"/>
        </a:p>
      </dgm:t>
    </dgm:pt>
    <dgm:pt modelId="{C7BA7A4A-ABD7-44EF-AE06-7B8689AA6B85}" type="sibTrans" cxnId="{EB4B3023-4868-47A8-9B2C-A4ABE79E5025}">
      <dgm:prSet/>
      <dgm:spPr/>
      <dgm:t>
        <a:bodyPr/>
        <a:lstStyle/>
        <a:p>
          <a:endParaRPr lang="ru-RU"/>
        </a:p>
      </dgm:t>
    </dgm:pt>
    <dgm:pt modelId="{6B74E9C8-3925-4A75-A4E3-980134878AC0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4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профессиональные </a:t>
          </a:r>
          <a:r>
            <a:rPr lang="ru-RU" sz="16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образовательные организации</a:t>
          </a:r>
        </a:p>
      </dgm:t>
    </dgm:pt>
    <dgm:pt modelId="{C22D151B-0639-4CF5-9C87-BB11834C511E}" type="parTrans" cxnId="{657C4B20-6816-4711-B283-EE8F3FE9DFB6}">
      <dgm:prSet/>
      <dgm:spPr/>
      <dgm:t>
        <a:bodyPr/>
        <a:lstStyle/>
        <a:p>
          <a:endParaRPr lang="ru-RU"/>
        </a:p>
      </dgm:t>
    </dgm:pt>
    <dgm:pt modelId="{4CD26403-22F0-434A-BB30-DF5A0C5FCE81}" type="sibTrans" cxnId="{657C4B20-6816-4711-B283-EE8F3FE9DFB6}">
      <dgm:prSet/>
      <dgm:spPr/>
      <dgm:t>
        <a:bodyPr/>
        <a:lstStyle/>
        <a:p>
          <a:endParaRPr lang="ru-RU"/>
        </a:p>
      </dgm:t>
    </dgm:pt>
    <dgm:pt modelId="{10D6E697-4B42-4CB9-8A03-9ADE2F223E4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4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образовательные</a:t>
          </a:r>
          <a:r>
            <a:rPr lang="ru-RU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 организации высшего образования</a:t>
          </a:r>
        </a:p>
      </dgm:t>
    </dgm:pt>
    <dgm:pt modelId="{A8B461DA-20E9-4C51-B0FF-3474FCA6FD75}" type="parTrans" cxnId="{5E23B32E-0C8D-4D66-8A3E-5F1628F3DF23}">
      <dgm:prSet/>
      <dgm:spPr/>
      <dgm:t>
        <a:bodyPr/>
        <a:lstStyle/>
        <a:p>
          <a:endParaRPr lang="ru-RU"/>
        </a:p>
      </dgm:t>
    </dgm:pt>
    <dgm:pt modelId="{4666264E-7415-4582-A07A-9B3E1B89586A}" type="sibTrans" cxnId="{5E23B32E-0C8D-4D66-8A3E-5F1628F3DF23}">
      <dgm:prSet/>
      <dgm:spPr/>
      <dgm:t>
        <a:bodyPr/>
        <a:lstStyle/>
        <a:p>
          <a:endParaRPr lang="ru-RU"/>
        </a:p>
      </dgm:t>
    </dgm:pt>
    <dgm:pt modelId="{605BB5A5-3C1B-4702-BF3F-48A3E1E3E83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indent="-144000" algn="l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30) физкультурно-спортивная организация - </a:t>
          </a:r>
          <a:r>
            <a:rPr lang="ru-RU" sz="1300" b="0" dirty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юридическое лицо независимо от его организационно-правовой формы, осуществляющее деятельность в области физической культуры и спорта </a:t>
          </a:r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основного вида деятельности</a:t>
          </a:r>
          <a:r>
            <a:rPr lang="ru-RU" sz="1300" b="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EB905ABD-27D1-48F2-A92C-07D008831C73}" type="parTrans" cxnId="{74BD4F8D-63EA-428F-B5F4-A331F634021D}">
      <dgm:prSet/>
      <dgm:spPr/>
      <dgm:t>
        <a:bodyPr/>
        <a:lstStyle/>
        <a:p>
          <a:endParaRPr lang="ru-RU"/>
        </a:p>
      </dgm:t>
    </dgm:pt>
    <dgm:pt modelId="{E8D829EA-0CE3-4DF6-919B-14796B93A496}" type="sibTrans" cxnId="{74BD4F8D-63EA-428F-B5F4-A331F634021D}">
      <dgm:prSet/>
      <dgm:spPr/>
      <dgm:t>
        <a:bodyPr/>
        <a:lstStyle/>
        <a:p>
          <a:endParaRPr lang="ru-RU"/>
        </a:p>
      </dgm:t>
    </dgm:pt>
    <dgm:pt modelId="{F39CDC99-31DE-44A0-8F2E-F68B9B2B4B79}" type="pres">
      <dgm:prSet presAssocID="{733BD099-40FE-4D2B-B0A7-4C4796B1484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1D8C6C-273F-443A-A44F-F2D3FB7DD8A5}" type="pres">
      <dgm:prSet presAssocID="{BD51F8F5-5236-4E5A-99D9-F48524995FDE}" presName="vertOne" presStyleCnt="0"/>
      <dgm:spPr/>
    </dgm:pt>
    <dgm:pt modelId="{11207B4C-8A4C-477C-8B0E-E2B94F53B4AD}" type="pres">
      <dgm:prSet presAssocID="{BD51F8F5-5236-4E5A-99D9-F48524995FDE}" presName="txOne" presStyleLbl="node0" presStyleIdx="0" presStyleCnt="2">
        <dgm:presLayoutVars>
          <dgm:chPref val="3"/>
        </dgm:presLayoutVars>
      </dgm:prSet>
      <dgm:spPr/>
    </dgm:pt>
    <dgm:pt modelId="{B1566A38-B353-4205-AAC2-064C10D53229}" type="pres">
      <dgm:prSet presAssocID="{BD51F8F5-5236-4E5A-99D9-F48524995FDE}" presName="parTransOne" presStyleCnt="0"/>
      <dgm:spPr/>
    </dgm:pt>
    <dgm:pt modelId="{B8C4A3F6-2100-41A3-A7B6-E6BE854EA3D9}" type="pres">
      <dgm:prSet presAssocID="{BD51F8F5-5236-4E5A-99D9-F48524995FDE}" presName="horzOne" presStyleCnt="0"/>
      <dgm:spPr/>
    </dgm:pt>
    <dgm:pt modelId="{6D7E936C-A3B1-45A3-9DD5-F9ED8D385EC7}" type="pres">
      <dgm:prSet presAssocID="{5DE1E387-F17C-4CCB-885D-5D1B49C64DAA}" presName="vertTwo" presStyleCnt="0"/>
      <dgm:spPr/>
    </dgm:pt>
    <dgm:pt modelId="{01BBC74A-2DEB-4266-B822-FC77173DBF6B}" type="pres">
      <dgm:prSet presAssocID="{5DE1E387-F17C-4CCB-885D-5D1B49C64DAA}" presName="txTwo" presStyleLbl="node2" presStyleIdx="0" presStyleCnt="5" custScaleX="33762">
        <dgm:presLayoutVars>
          <dgm:chPref val="3"/>
        </dgm:presLayoutVars>
      </dgm:prSet>
      <dgm:spPr/>
    </dgm:pt>
    <dgm:pt modelId="{9F5C2998-A048-48C7-A865-88411EAA7E31}" type="pres">
      <dgm:prSet presAssocID="{5DE1E387-F17C-4CCB-885D-5D1B49C64DAA}" presName="horzTwo" presStyleCnt="0"/>
      <dgm:spPr/>
    </dgm:pt>
    <dgm:pt modelId="{FB01BA2D-8E52-4B0C-8F23-3C4F6B865F07}" type="pres">
      <dgm:prSet presAssocID="{71DE908A-9D7D-42B0-87E6-440762FCD85F}" presName="sibSpaceTwo" presStyleCnt="0"/>
      <dgm:spPr/>
    </dgm:pt>
    <dgm:pt modelId="{371EACCC-FEB2-4C2C-9267-E5F066DFD07E}" type="pres">
      <dgm:prSet presAssocID="{605BB5A5-3C1B-4702-BF3F-48A3E1E3E839}" presName="vertTwo" presStyleCnt="0"/>
      <dgm:spPr/>
    </dgm:pt>
    <dgm:pt modelId="{951CA939-4D41-43A1-A8DB-4961112D7443}" type="pres">
      <dgm:prSet presAssocID="{605BB5A5-3C1B-4702-BF3F-48A3E1E3E839}" presName="txTwo" presStyleLbl="node2" presStyleIdx="1" presStyleCnt="5">
        <dgm:presLayoutVars>
          <dgm:chPref val="3"/>
        </dgm:presLayoutVars>
      </dgm:prSet>
      <dgm:spPr/>
    </dgm:pt>
    <dgm:pt modelId="{A66B4E64-28CC-455E-8552-C2633D67CA73}" type="pres">
      <dgm:prSet presAssocID="{605BB5A5-3C1B-4702-BF3F-48A3E1E3E839}" presName="horzTwo" presStyleCnt="0"/>
      <dgm:spPr/>
    </dgm:pt>
    <dgm:pt modelId="{24F911D6-5751-466C-A1E9-CC4430B2586A}" type="pres">
      <dgm:prSet presAssocID="{8056D447-3517-493A-9064-D5E7227C59C3}" presName="sibSpaceOne" presStyleCnt="0"/>
      <dgm:spPr/>
    </dgm:pt>
    <dgm:pt modelId="{CFB5B344-04C4-409B-B5ED-227CD1FB6D55}" type="pres">
      <dgm:prSet presAssocID="{CD9D0351-F7D4-4658-86B6-6D3B9C422A53}" presName="vertOne" presStyleCnt="0"/>
      <dgm:spPr/>
    </dgm:pt>
    <dgm:pt modelId="{4801E227-BEBE-4079-A245-FAF060F4E84D}" type="pres">
      <dgm:prSet presAssocID="{CD9D0351-F7D4-4658-86B6-6D3B9C422A53}" presName="txOne" presStyleLbl="node0" presStyleIdx="1" presStyleCnt="2">
        <dgm:presLayoutVars>
          <dgm:chPref val="3"/>
        </dgm:presLayoutVars>
      </dgm:prSet>
      <dgm:spPr>
        <a:prstGeom prst="round2DiagRect">
          <a:avLst/>
        </a:prstGeom>
      </dgm:spPr>
    </dgm:pt>
    <dgm:pt modelId="{19062CEC-09B8-455C-897F-9A2734DC9174}" type="pres">
      <dgm:prSet presAssocID="{CD9D0351-F7D4-4658-86B6-6D3B9C422A53}" presName="parTransOne" presStyleCnt="0"/>
      <dgm:spPr/>
    </dgm:pt>
    <dgm:pt modelId="{5DFD8305-AF10-49AD-B5EF-372D4A1715A8}" type="pres">
      <dgm:prSet presAssocID="{CD9D0351-F7D4-4658-86B6-6D3B9C422A53}" presName="horzOne" presStyleCnt="0"/>
      <dgm:spPr/>
    </dgm:pt>
    <dgm:pt modelId="{48B4BB34-FA15-4EE0-B25B-151F692FEC41}" type="pres">
      <dgm:prSet presAssocID="{9C43ABE3-6AB2-47B3-AC88-F8A7AE715FE5}" presName="vertTwo" presStyleCnt="0"/>
      <dgm:spPr/>
    </dgm:pt>
    <dgm:pt modelId="{97DEF7A7-7803-4C74-A18E-0F785A43DB16}" type="pres">
      <dgm:prSet presAssocID="{9C43ABE3-6AB2-47B3-AC88-F8A7AE715FE5}" presName="txTwo" presStyleLbl="node2" presStyleIdx="2" presStyleCnt="5" custScaleX="113803">
        <dgm:presLayoutVars>
          <dgm:chPref val="3"/>
        </dgm:presLayoutVars>
      </dgm:prSet>
      <dgm:spPr>
        <a:prstGeom prst="snip2DiagRect">
          <a:avLst/>
        </a:prstGeom>
      </dgm:spPr>
    </dgm:pt>
    <dgm:pt modelId="{B12703B7-3ED2-473B-A753-BEE0EDA26A7D}" type="pres">
      <dgm:prSet presAssocID="{9C43ABE3-6AB2-47B3-AC88-F8A7AE715FE5}" presName="horzTwo" presStyleCnt="0"/>
      <dgm:spPr/>
    </dgm:pt>
    <dgm:pt modelId="{6FE8E9E6-F3FC-4F7D-8318-F30DC9D849E3}" type="pres">
      <dgm:prSet presAssocID="{C7BA7A4A-ABD7-44EF-AE06-7B8689AA6B85}" presName="sibSpaceTwo" presStyleCnt="0"/>
      <dgm:spPr/>
    </dgm:pt>
    <dgm:pt modelId="{3096A041-05AB-4CD8-A64C-5B60782952C4}" type="pres">
      <dgm:prSet presAssocID="{6B74E9C8-3925-4A75-A4E3-980134878AC0}" presName="vertTwo" presStyleCnt="0"/>
      <dgm:spPr/>
    </dgm:pt>
    <dgm:pt modelId="{0539E2EF-9268-4FFF-95BB-0CF99B3FBC61}" type="pres">
      <dgm:prSet presAssocID="{6B74E9C8-3925-4A75-A4E3-980134878AC0}" presName="txTwo" presStyleLbl="node2" presStyleIdx="3" presStyleCnt="5" custScaleX="115591">
        <dgm:presLayoutVars>
          <dgm:chPref val="3"/>
        </dgm:presLayoutVars>
      </dgm:prSet>
      <dgm:spPr>
        <a:prstGeom prst="snip2DiagRect">
          <a:avLst/>
        </a:prstGeom>
      </dgm:spPr>
    </dgm:pt>
    <dgm:pt modelId="{33D9CADE-58A5-4851-B10E-6FE19A62DC80}" type="pres">
      <dgm:prSet presAssocID="{6B74E9C8-3925-4A75-A4E3-980134878AC0}" presName="horzTwo" presStyleCnt="0"/>
      <dgm:spPr/>
    </dgm:pt>
    <dgm:pt modelId="{7810E5FA-2077-4AE7-8DE2-C08E56818DD6}" type="pres">
      <dgm:prSet presAssocID="{4CD26403-22F0-434A-BB30-DF5A0C5FCE81}" presName="sibSpaceTwo" presStyleCnt="0"/>
      <dgm:spPr/>
    </dgm:pt>
    <dgm:pt modelId="{2B044001-D9E8-4201-8EF4-33D6F8611AB5}" type="pres">
      <dgm:prSet presAssocID="{10D6E697-4B42-4CB9-8A03-9ADE2F223E4B}" presName="vertTwo" presStyleCnt="0"/>
      <dgm:spPr/>
    </dgm:pt>
    <dgm:pt modelId="{2E9DABF6-67C9-48DE-A3E9-31A3D0EE1EB9}" type="pres">
      <dgm:prSet presAssocID="{10D6E697-4B42-4CB9-8A03-9ADE2F223E4B}" presName="txTwo" presStyleLbl="node2" presStyleIdx="4" presStyleCnt="5">
        <dgm:presLayoutVars>
          <dgm:chPref val="3"/>
        </dgm:presLayoutVars>
      </dgm:prSet>
      <dgm:spPr>
        <a:prstGeom prst="snip2DiagRect">
          <a:avLst/>
        </a:prstGeom>
      </dgm:spPr>
    </dgm:pt>
    <dgm:pt modelId="{1DC370E5-1521-48AC-A2CD-9A8614E7C5CD}" type="pres">
      <dgm:prSet presAssocID="{10D6E697-4B42-4CB9-8A03-9ADE2F223E4B}" presName="horzTwo" presStyleCnt="0"/>
      <dgm:spPr/>
    </dgm:pt>
  </dgm:ptLst>
  <dgm:cxnLst>
    <dgm:cxn modelId="{F86DAB00-469A-4D5C-B59A-B47AD38F65DE}" type="presOf" srcId="{605BB5A5-3C1B-4702-BF3F-48A3E1E3E839}" destId="{951CA939-4D41-43A1-A8DB-4961112D7443}" srcOrd="0" destOrd="0" presId="urn:microsoft.com/office/officeart/2005/8/layout/hierarchy4"/>
    <dgm:cxn modelId="{657C4B20-6816-4711-B283-EE8F3FE9DFB6}" srcId="{CD9D0351-F7D4-4658-86B6-6D3B9C422A53}" destId="{6B74E9C8-3925-4A75-A4E3-980134878AC0}" srcOrd="1" destOrd="0" parTransId="{C22D151B-0639-4CF5-9C87-BB11834C511E}" sibTransId="{4CD26403-22F0-434A-BB30-DF5A0C5FCE81}"/>
    <dgm:cxn modelId="{EB4B3023-4868-47A8-9B2C-A4ABE79E5025}" srcId="{CD9D0351-F7D4-4658-86B6-6D3B9C422A53}" destId="{9C43ABE3-6AB2-47B3-AC88-F8A7AE715FE5}" srcOrd="0" destOrd="0" parTransId="{F5C055B2-C03E-4772-BD51-A4251EB7E03B}" sibTransId="{C7BA7A4A-ABD7-44EF-AE06-7B8689AA6B85}"/>
    <dgm:cxn modelId="{5B27FA2B-9FF5-4C7F-BBEA-EA1F98F5BB1C}" type="presOf" srcId="{CD9D0351-F7D4-4658-86B6-6D3B9C422A53}" destId="{4801E227-BEBE-4079-A245-FAF060F4E84D}" srcOrd="0" destOrd="0" presId="urn:microsoft.com/office/officeart/2005/8/layout/hierarchy4"/>
    <dgm:cxn modelId="{5E23B32E-0C8D-4D66-8A3E-5F1628F3DF23}" srcId="{CD9D0351-F7D4-4658-86B6-6D3B9C422A53}" destId="{10D6E697-4B42-4CB9-8A03-9ADE2F223E4B}" srcOrd="2" destOrd="0" parTransId="{A8B461DA-20E9-4C51-B0FF-3474FCA6FD75}" sibTransId="{4666264E-7415-4582-A07A-9B3E1B89586A}"/>
    <dgm:cxn modelId="{41F3EE43-4043-4B72-9CB0-EFB0B26AAB84}" srcId="{733BD099-40FE-4D2B-B0A7-4C4796B14845}" destId="{CD9D0351-F7D4-4658-86B6-6D3B9C422A53}" srcOrd="1" destOrd="0" parTransId="{9C01C8D7-D155-4886-944D-517AEDC7DCC4}" sibTransId="{15C52EEC-D0FF-4BD2-8C67-626B8CB5062B}"/>
    <dgm:cxn modelId="{152AD368-B447-4019-9E54-3F6CC432F903}" type="presOf" srcId="{733BD099-40FE-4D2B-B0A7-4C4796B14845}" destId="{F39CDC99-31DE-44A0-8F2E-F68B9B2B4B79}" srcOrd="0" destOrd="0" presId="urn:microsoft.com/office/officeart/2005/8/layout/hierarchy4"/>
    <dgm:cxn modelId="{6A86F757-F6B7-4A60-8BF2-248A28BE8CF8}" srcId="{BD51F8F5-5236-4E5A-99D9-F48524995FDE}" destId="{5DE1E387-F17C-4CCB-885D-5D1B49C64DAA}" srcOrd="0" destOrd="0" parTransId="{9C8032DB-3C27-4CCB-B4B1-B13993D3D123}" sibTransId="{71DE908A-9D7D-42B0-87E6-440762FCD85F}"/>
    <dgm:cxn modelId="{CF1E655A-B15F-424D-920D-A07AFB65DE14}" srcId="{733BD099-40FE-4D2B-B0A7-4C4796B14845}" destId="{BD51F8F5-5236-4E5A-99D9-F48524995FDE}" srcOrd="0" destOrd="0" parTransId="{3BFB5980-0650-48A4-9276-284A1E8DB299}" sibTransId="{8056D447-3517-493A-9064-D5E7227C59C3}"/>
    <dgm:cxn modelId="{74BD4F8D-63EA-428F-B5F4-A331F634021D}" srcId="{BD51F8F5-5236-4E5A-99D9-F48524995FDE}" destId="{605BB5A5-3C1B-4702-BF3F-48A3E1E3E839}" srcOrd="1" destOrd="0" parTransId="{EB905ABD-27D1-48F2-A92C-07D008831C73}" sibTransId="{E8D829EA-0CE3-4DF6-919B-14796B93A496}"/>
    <dgm:cxn modelId="{FD632BB2-36BD-4514-B2EF-30130B30808B}" type="presOf" srcId="{6B74E9C8-3925-4A75-A4E3-980134878AC0}" destId="{0539E2EF-9268-4FFF-95BB-0CF99B3FBC61}" srcOrd="0" destOrd="0" presId="urn:microsoft.com/office/officeart/2005/8/layout/hierarchy4"/>
    <dgm:cxn modelId="{40944FBD-322A-48DE-81FC-F1BD358167C8}" type="presOf" srcId="{10D6E697-4B42-4CB9-8A03-9ADE2F223E4B}" destId="{2E9DABF6-67C9-48DE-A3E9-31A3D0EE1EB9}" srcOrd="0" destOrd="0" presId="urn:microsoft.com/office/officeart/2005/8/layout/hierarchy4"/>
    <dgm:cxn modelId="{8E13FEBD-1682-43A9-911C-8C2D14C0B437}" type="presOf" srcId="{9C43ABE3-6AB2-47B3-AC88-F8A7AE715FE5}" destId="{97DEF7A7-7803-4C74-A18E-0F785A43DB16}" srcOrd="0" destOrd="0" presId="urn:microsoft.com/office/officeart/2005/8/layout/hierarchy4"/>
    <dgm:cxn modelId="{BAB6BDC4-8E9C-4841-A840-28CD8CC067DB}" type="presOf" srcId="{BD51F8F5-5236-4E5A-99D9-F48524995FDE}" destId="{11207B4C-8A4C-477C-8B0E-E2B94F53B4AD}" srcOrd="0" destOrd="0" presId="urn:microsoft.com/office/officeart/2005/8/layout/hierarchy4"/>
    <dgm:cxn modelId="{291F19E7-55E1-4B22-8CEF-0713A8E9B43C}" type="presOf" srcId="{5DE1E387-F17C-4CCB-885D-5D1B49C64DAA}" destId="{01BBC74A-2DEB-4266-B822-FC77173DBF6B}" srcOrd="0" destOrd="0" presId="urn:microsoft.com/office/officeart/2005/8/layout/hierarchy4"/>
    <dgm:cxn modelId="{6734CDBC-A208-48BD-ACFA-5AB3AE4AFD53}" type="presParOf" srcId="{F39CDC99-31DE-44A0-8F2E-F68B9B2B4B79}" destId="{6C1D8C6C-273F-443A-A44F-F2D3FB7DD8A5}" srcOrd="0" destOrd="0" presId="urn:microsoft.com/office/officeart/2005/8/layout/hierarchy4"/>
    <dgm:cxn modelId="{F20A9454-9016-4BE6-8C83-9C10D1DDD1E3}" type="presParOf" srcId="{6C1D8C6C-273F-443A-A44F-F2D3FB7DD8A5}" destId="{11207B4C-8A4C-477C-8B0E-E2B94F53B4AD}" srcOrd="0" destOrd="0" presId="urn:microsoft.com/office/officeart/2005/8/layout/hierarchy4"/>
    <dgm:cxn modelId="{94AC1E02-D3E7-451D-A538-66E1103A4697}" type="presParOf" srcId="{6C1D8C6C-273F-443A-A44F-F2D3FB7DD8A5}" destId="{B1566A38-B353-4205-AAC2-064C10D53229}" srcOrd="1" destOrd="0" presId="urn:microsoft.com/office/officeart/2005/8/layout/hierarchy4"/>
    <dgm:cxn modelId="{EA256A16-16B7-4627-A3F3-F97EEC73A855}" type="presParOf" srcId="{6C1D8C6C-273F-443A-A44F-F2D3FB7DD8A5}" destId="{B8C4A3F6-2100-41A3-A7B6-E6BE854EA3D9}" srcOrd="2" destOrd="0" presId="urn:microsoft.com/office/officeart/2005/8/layout/hierarchy4"/>
    <dgm:cxn modelId="{4423E2DB-46E6-4B95-AD30-8E8296EEE74B}" type="presParOf" srcId="{B8C4A3F6-2100-41A3-A7B6-E6BE854EA3D9}" destId="{6D7E936C-A3B1-45A3-9DD5-F9ED8D385EC7}" srcOrd="0" destOrd="0" presId="urn:microsoft.com/office/officeart/2005/8/layout/hierarchy4"/>
    <dgm:cxn modelId="{155FCBCC-C873-4DB4-98C1-E3346B1C1875}" type="presParOf" srcId="{6D7E936C-A3B1-45A3-9DD5-F9ED8D385EC7}" destId="{01BBC74A-2DEB-4266-B822-FC77173DBF6B}" srcOrd="0" destOrd="0" presId="urn:microsoft.com/office/officeart/2005/8/layout/hierarchy4"/>
    <dgm:cxn modelId="{CDE2D3EF-FD84-43B9-8BE5-BCC7705FEA5F}" type="presParOf" srcId="{6D7E936C-A3B1-45A3-9DD5-F9ED8D385EC7}" destId="{9F5C2998-A048-48C7-A865-88411EAA7E31}" srcOrd="1" destOrd="0" presId="urn:microsoft.com/office/officeart/2005/8/layout/hierarchy4"/>
    <dgm:cxn modelId="{BCF71ECC-B094-4600-A21D-33F357F10381}" type="presParOf" srcId="{B8C4A3F6-2100-41A3-A7B6-E6BE854EA3D9}" destId="{FB01BA2D-8E52-4B0C-8F23-3C4F6B865F07}" srcOrd="1" destOrd="0" presId="urn:microsoft.com/office/officeart/2005/8/layout/hierarchy4"/>
    <dgm:cxn modelId="{3CE66D12-E083-4758-9113-49B5164757C3}" type="presParOf" srcId="{B8C4A3F6-2100-41A3-A7B6-E6BE854EA3D9}" destId="{371EACCC-FEB2-4C2C-9267-E5F066DFD07E}" srcOrd="2" destOrd="0" presId="urn:microsoft.com/office/officeart/2005/8/layout/hierarchy4"/>
    <dgm:cxn modelId="{87CDE52E-674E-4B60-803D-7A79DECF46D0}" type="presParOf" srcId="{371EACCC-FEB2-4C2C-9267-E5F066DFD07E}" destId="{951CA939-4D41-43A1-A8DB-4961112D7443}" srcOrd="0" destOrd="0" presId="urn:microsoft.com/office/officeart/2005/8/layout/hierarchy4"/>
    <dgm:cxn modelId="{6A467EB4-A26E-459A-BBF3-B75CF505EA70}" type="presParOf" srcId="{371EACCC-FEB2-4C2C-9267-E5F066DFD07E}" destId="{A66B4E64-28CC-455E-8552-C2633D67CA73}" srcOrd="1" destOrd="0" presId="urn:microsoft.com/office/officeart/2005/8/layout/hierarchy4"/>
    <dgm:cxn modelId="{57C9A33C-CA64-4F16-8B48-4DD996E33906}" type="presParOf" srcId="{F39CDC99-31DE-44A0-8F2E-F68B9B2B4B79}" destId="{24F911D6-5751-466C-A1E9-CC4430B2586A}" srcOrd="1" destOrd="0" presId="urn:microsoft.com/office/officeart/2005/8/layout/hierarchy4"/>
    <dgm:cxn modelId="{C7790FC2-47EA-479C-BDA2-83884858B1D4}" type="presParOf" srcId="{F39CDC99-31DE-44A0-8F2E-F68B9B2B4B79}" destId="{CFB5B344-04C4-409B-B5ED-227CD1FB6D55}" srcOrd="2" destOrd="0" presId="urn:microsoft.com/office/officeart/2005/8/layout/hierarchy4"/>
    <dgm:cxn modelId="{19555F20-33E5-4E33-837F-445727DEFECC}" type="presParOf" srcId="{CFB5B344-04C4-409B-B5ED-227CD1FB6D55}" destId="{4801E227-BEBE-4079-A245-FAF060F4E84D}" srcOrd="0" destOrd="0" presId="urn:microsoft.com/office/officeart/2005/8/layout/hierarchy4"/>
    <dgm:cxn modelId="{457F4AC4-054E-4F35-A706-EC91F485D5E4}" type="presParOf" srcId="{CFB5B344-04C4-409B-B5ED-227CD1FB6D55}" destId="{19062CEC-09B8-455C-897F-9A2734DC9174}" srcOrd="1" destOrd="0" presId="urn:microsoft.com/office/officeart/2005/8/layout/hierarchy4"/>
    <dgm:cxn modelId="{1E3BC25F-AE7F-4862-BD20-8A9578B650F3}" type="presParOf" srcId="{CFB5B344-04C4-409B-B5ED-227CD1FB6D55}" destId="{5DFD8305-AF10-49AD-B5EF-372D4A1715A8}" srcOrd="2" destOrd="0" presId="urn:microsoft.com/office/officeart/2005/8/layout/hierarchy4"/>
    <dgm:cxn modelId="{11069C6B-9D63-432D-A57D-3AEEE49F156F}" type="presParOf" srcId="{5DFD8305-AF10-49AD-B5EF-372D4A1715A8}" destId="{48B4BB34-FA15-4EE0-B25B-151F692FEC41}" srcOrd="0" destOrd="0" presId="urn:microsoft.com/office/officeart/2005/8/layout/hierarchy4"/>
    <dgm:cxn modelId="{9A14D9A6-81FA-4D46-B408-EF15B5B3124C}" type="presParOf" srcId="{48B4BB34-FA15-4EE0-B25B-151F692FEC41}" destId="{97DEF7A7-7803-4C74-A18E-0F785A43DB16}" srcOrd="0" destOrd="0" presId="urn:microsoft.com/office/officeart/2005/8/layout/hierarchy4"/>
    <dgm:cxn modelId="{C3531E6B-D1A6-4FB3-9FB9-46A96EDF5BE7}" type="presParOf" srcId="{48B4BB34-FA15-4EE0-B25B-151F692FEC41}" destId="{B12703B7-3ED2-473B-A753-BEE0EDA26A7D}" srcOrd="1" destOrd="0" presId="urn:microsoft.com/office/officeart/2005/8/layout/hierarchy4"/>
    <dgm:cxn modelId="{87223060-F4BD-4197-B862-8D6256C5F584}" type="presParOf" srcId="{5DFD8305-AF10-49AD-B5EF-372D4A1715A8}" destId="{6FE8E9E6-F3FC-4F7D-8318-F30DC9D849E3}" srcOrd="1" destOrd="0" presId="urn:microsoft.com/office/officeart/2005/8/layout/hierarchy4"/>
    <dgm:cxn modelId="{FDBFDA9C-11BF-45A4-AC8A-1883331E6666}" type="presParOf" srcId="{5DFD8305-AF10-49AD-B5EF-372D4A1715A8}" destId="{3096A041-05AB-4CD8-A64C-5B60782952C4}" srcOrd="2" destOrd="0" presId="urn:microsoft.com/office/officeart/2005/8/layout/hierarchy4"/>
    <dgm:cxn modelId="{BFBBE91B-6047-49F1-8694-7164ED8FE6EA}" type="presParOf" srcId="{3096A041-05AB-4CD8-A64C-5B60782952C4}" destId="{0539E2EF-9268-4FFF-95BB-0CF99B3FBC61}" srcOrd="0" destOrd="0" presId="urn:microsoft.com/office/officeart/2005/8/layout/hierarchy4"/>
    <dgm:cxn modelId="{37322E6E-B41B-49E2-B66E-9CDEC2F9E5DC}" type="presParOf" srcId="{3096A041-05AB-4CD8-A64C-5B60782952C4}" destId="{33D9CADE-58A5-4851-B10E-6FE19A62DC80}" srcOrd="1" destOrd="0" presId="urn:microsoft.com/office/officeart/2005/8/layout/hierarchy4"/>
    <dgm:cxn modelId="{5F8E750C-0977-4664-97B9-3674DCED1571}" type="presParOf" srcId="{5DFD8305-AF10-49AD-B5EF-372D4A1715A8}" destId="{7810E5FA-2077-4AE7-8DE2-C08E56818DD6}" srcOrd="3" destOrd="0" presId="urn:microsoft.com/office/officeart/2005/8/layout/hierarchy4"/>
    <dgm:cxn modelId="{F2DA28EA-14C9-4995-B70F-664A67B50D5E}" type="presParOf" srcId="{5DFD8305-AF10-49AD-B5EF-372D4A1715A8}" destId="{2B044001-D9E8-4201-8EF4-33D6F8611AB5}" srcOrd="4" destOrd="0" presId="urn:microsoft.com/office/officeart/2005/8/layout/hierarchy4"/>
    <dgm:cxn modelId="{AEE6AFB1-E3D8-4062-9F96-3A19AA4ABE28}" type="presParOf" srcId="{2B044001-D9E8-4201-8EF4-33D6F8611AB5}" destId="{2E9DABF6-67C9-48DE-A3E9-31A3D0EE1EB9}" srcOrd="0" destOrd="0" presId="urn:microsoft.com/office/officeart/2005/8/layout/hierarchy4"/>
    <dgm:cxn modelId="{BAD4705E-DC2C-4409-A9C6-AC4112BCC3A9}" type="presParOf" srcId="{2B044001-D9E8-4201-8EF4-33D6F8611AB5}" destId="{1DC370E5-1521-48AC-A2CD-9A8614E7C5C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92B10E-0DCA-4DF9-8E98-5787B7875ED6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CF46FC6-8E4B-4957-B3CE-B2FD1AFFEA3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1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rPr>
            <a:t>реализуется</a:t>
          </a:r>
          <a:r>
            <a:rPr lang="ru-RU" sz="13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rPr>
            <a:t> </a:t>
          </a:r>
        </a:p>
        <a:p>
          <a:pPr algn="ctr"/>
          <a:r>
            <a:rPr lang="ru-RU" sz="1300" dirty="0">
              <a:latin typeface="Arial Black" panose="020B0A04020102020204" pitchFamily="34" charset="0"/>
            </a:rPr>
            <a:t>в организациях дополнительного образования детей</a:t>
          </a:r>
        </a:p>
      </dgm:t>
    </dgm:pt>
    <dgm:pt modelId="{FE944214-09E5-4FAA-AFBC-D48BA4F9A618}" type="parTrans" cxnId="{F1BB21FD-15F1-4B35-BC15-9EB03F463EBC}">
      <dgm:prSet/>
      <dgm:spPr/>
      <dgm:t>
        <a:bodyPr/>
        <a:lstStyle/>
        <a:p>
          <a:endParaRPr lang="ru-RU"/>
        </a:p>
      </dgm:t>
    </dgm:pt>
    <dgm:pt modelId="{5A539727-0BC6-4682-916D-FA0FDB324E05}" type="sibTrans" cxnId="{F1BB21FD-15F1-4B35-BC15-9EB03F463EBC}">
      <dgm:prSet/>
      <dgm:spPr/>
      <dgm:t>
        <a:bodyPr/>
        <a:lstStyle/>
        <a:p>
          <a:endParaRPr lang="ru-RU"/>
        </a:p>
      </dgm:t>
    </dgm:pt>
    <dgm:pt modelId="{6AD8597E-C571-4FBA-B9C2-3E63809084D0}">
      <dgm:prSet phldrT="[Текст]" custT="1"/>
      <dgm:spPr>
        <a:solidFill>
          <a:schemeClr val="bg1">
            <a:lumMod val="95000"/>
          </a:schemeClr>
        </a:solidFill>
        <a:effectLst>
          <a:softEdge rad="63500"/>
        </a:effectLst>
      </dgm:spPr>
      <dgm:t>
        <a:bodyPr/>
        <a:lstStyle/>
        <a:p>
          <a:r>
            <a:rPr lang="ru-RU" sz="1400" dirty="0">
              <a:latin typeface="Arial Narrow" panose="020B0606020202030204" pitchFamily="34" charset="0"/>
              <a:cs typeface="Times New Roman" panose="02020603050405020304" pitchFamily="18" charset="0"/>
            </a:rPr>
            <a:t>в соответствии с</a:t>
          </a:r>
          <a:endParaRPr lang="ru-RU" sz="1400" b="1" dirty="0">
            <a:solidFill>
              <a:srgbClr val="00206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DD17222-0CDF-4FBA-9DBC-94A6D77C7C7E}" type="parTrans" cxnId="{444CE757-5144-4383-9219-539CE0AB17D8}">
      <dgm:prSet/>
      <dgm:spPr/>
      <dgm:t>
        <a:bodyPr/>
        <a:lstStyle/>
        <a:p>
          <a:endParaRPr lang="ru-RU"/>
        </a:p>
      </dgm:t>
    </dgm:pt>
    <dgm:pt modelId="{B3B14857-9A20-4FF9-9148-6C2028F2352D}" type="sibTrans" cxnId="{444CE757-5144-4383-9219-539CE0AB17D8}">
      <dgm:prSet/>
      <dgm:spPr/>
      <dgm:t>
        <a:bodyPr/>
        <a:lstStyle/>
        <a:p>
          <a:endParaRPr lang="ru-RU"/>
        </a:p>
      </dgm:t>
    </dgm:pt>
    <dgm:pt modelId="{4F7AB827-B7EB-44C4-A664-E83AA4EDB27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1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rPr>
            <a:t>реализуются</a:t>
          </a:r>
          <a:r>
            <a:rPr lang="ru-RU" sz="1300" dirty="0">
              <a:latin typeface="Arial Black" panose="020B0A04020102020204" pitchFamily="34" charset="0"/>
            </a:rPr>
            <a:t> </a:t>
          </a:r>
        </a:p>
        <a:p>
          <a:pPr algn="ctr"/>
          <a:r>
            <a:rPr lang="ru-RU" sz="1300" dirty="0">
              <a:latin typeface="Arial Black" panose="020B0A04020102020204" pitchFamily="34" charset="0"/>
            </a:rPr>
            <a:t>организацией, осуществляющей спортивную подготовку</a:t>
          </a:r>
        </a:p>
      </dgm:t>
    </dgm:pt>
    <dgm:pt modelId="{5F6F8082-4118-433A-9462-ADCB79EBAB6A}" type="parTrans" cxnId="{5D5DD9BB-5006-4A95-A600-5FC3DFDABA7B}">
      <dgm:prSet/>
      <dgm:spPr/>
      <dgm:t>
        <a:bodyPr/>
        <a:lstStyle/>
        <a:p>
          <a:endParaRPr lang="ru-RU"/>
        </a:p>
      </dgm:t>
    </dgm:pt>
    <dgm:pt modelId="{66472B41-CFC8-427E-B080-5A8222B8884B}" type="sibTrans" cxnId="{5D5DD9BB-5006-4A95-A600-5FC3DFDABA7B}">
      <dgm:prSet/>
      <dgm:spPr/>
      <dgm:t>
        <a:bodyPr/>
        <a:lstStyle/>
        <a:p>
          <a:endParaRPr lang="ru-RU"/>
        </a:p>
      </dgm:t>
    </dgm:pt>
    <dgm:pt modelId="{E0D08415-8355-4195-AECF-61A0CDF3A966}">
      <dgm:prSet phldrT="[Текст]" custT="1"/>
      <dgm:spPr>
        <a:solidFill>
          <a:schemeClr val="bg1">
            <a:lumMod val="95000"/>
          </a:schemeClr>
        </a:solidFill>
        <a:effectLst>
          <a:softEdge rad="63500"/>
        </a:effectLst>
      </dgm:spPr>
      <dgm:t>
        <a:bodyPr/>
        <a:lstStyle/>
        <a:p>
          <a:r>
            <a:rPr lang="ru-RU" sz="1400" dirty="0">
              <a:latin typeface="Arial Narrow" panose="020B0606020202030204" pitchFamily="34" charset="0"/>
              <a:cs typeface="Times New Roman" panose="02020603050405020304" pitchFamily="18" charset="0"/>
            </a:rPr>
            <a:t>в соответствии с</a:t>
          </a:r>
        </a:p>
      </dgm:t>
    </dgm:pt>
    <dgm:pt modelId="{19DF8484-2A8B-4413-B119-3E550672F311}" type="parTrans" cxnId="{0FA8326F-F8F6-4B2D-98E7-36F02FAB461E}">
      <dgm:prSet/>
      <dgm:spPr/>
      <dgm:t>
        <a:bodyPr/>
        <a:lstStyle/>
        <a:p>
          <a:endParaRPr lang="ru-RU"/>
        </a:p>
      </dgm:t>
    </dgm:pt>
    <dgm:pt modelId="{64605021-576F-454D-8FF0-949B35B5897A}" type="sibTrans" cxnId="{0FA8326F-F8F6-4B2D-98E7-36F02FAB461E}">
      <dgm:prSet/>
      <dgm:spPr/>
      <dgm:t>
        <a:bodyPr/>
        <a:lstStyle/>
        <a:p>
          <a:endParaRPr lang="ru-RU"/>
        </a:p>
      </dgm:t>
    </dgm:pt>
    <dgm:pt modelId="{6233EFDC-0D5A-4ADC-B8E7-86E4F75087D7}">
      <dgm:prSet phldrT="[Текст]" custT="1"/>
      <dgm:spPr>
        <a:solidFill>
          <a:schemeClr val="bg1">
            <a:lumMod val="95000"/>
          </a:schemeClr>
        </a:solidFill>
        <a:effectLst>
          <a:softEdge rad="63500"/>
        </a:effectLst>
      </dgm:spPr>
      <dgm:t>
        <a:bodyPr/>
        <a:lstStyle/>
        <a:p>
          <a:pPr>
            <a:buNone/>
          </a:pPr>
          <a:r>
            <a:rPr lang="ru-RU" sz="14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дополнительными общеразвивающими программами в области физической культуры и спорта</a:t>
          </a:r>
        </a:p>
      </dgm:t>
    </dgm:pt>
    <dgm:pt modelId="{0B6A68D7-0C67-4BD7-B35D-17D441CF2F40}" type="parTrans" cxnId="{938CAE5F-41F7-46E0-9DE6-71833A014047}">
      <dgm:prSet/>
      <dgm:spPr/>
      <dgm:t>
        <a:bodyPr/>
        <a:lstStyle/>
        <a:p>
          <a:endParaRPr lang="ru-RU"/>
        </a:p>
      </dgm:t>
    </dgm:pt>
    <dgm:pt modelId="{09A05C15-1E3B-4626-9C00-87062C547985}" type="sibTrans" cxnId="{938CAE5F-41F7-46E0-9DE6-71833A014047}">
      <dgm:prSet/>
      <dgm:spPr/>
      <dgm:t>
        <a:bodyPr/>
        <a:lstStyle/>
        <a:p>
          <a:endParaRPr lang="ru-RU"/>
        </a:p>
      </dgm:t>
    </dgm:pt>
    <dgm:pt modelId="{0ACE4681-7905-4E3C-8405-8AB6E24421F6}">
      <dgm:prSet phldrT="[Текст]" custT="1"/>
      <dgm:spPr>
        <a:solidFill>
          <a:schemeClr val="bg1">
            <a:lumMod val="95000"/>
          </a:schemeClr>
        </a:solidFill>
        <a:effectLst>
          <a:softEdge rad="63500"/>
        </a:effectLst>
      </dgm:spPr>
      <dgm:t>
        <a:bodyPr/>
        <a:lstStyle/>
        <a:p>
          <a:pPr>
            <a:buNone/>
          </a:pPr>
          <a:r>
            <a:rPr lang="ru-RU" sz="14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программами спортивной подготовки</a:t>
          </a:r>
          <a:r>
            <a:rPr lang="ru-RU" sz="1400" dirty="0">
              <a:latin typeface="Arial Narrow" panose="020B0606020202030204" pitchFamily="34" charset="0"/>
              <a:cs typeface="Times New Roman" panose="02020603050405020304" pitchFamily="18" charset="0"/>
            </a:rPr>
            <a:t>, разработанными в соответствии с требованиями федеральных стандартов спортивной подготовки</a:t>
          </a:r>
        </a:p>
      </dgm:t>
    </dgm:pt>
    <dgm:pt modelId="{36B46823-CACA-40BB-93D4-24BFA9F5EC8E}" type="parTrans" cxnId="{C403A902-5320-4AC1-A016-4AE472FCC0E3}">
      <dgm:prSet/>
      <dgm:spPr/>
      <dgm:t>
        <a:bodyPr/>
        <a:lstStyle/>
        <a:p>
          <a:endParaRPr lang="ru-RU"/>
        </a:p>
      </dgm:t>
    </dgm:pt>
    <dgm:pt modelId="{C0D09E20-5696-48EA-919D-DE589D08D258}" type="sibTrans" cxnId="{C403A902-5320-4AC1-A016-4AE472FCC0E3}">
      <dgm:prSet/>
      <dgm:spPr/>
      <dgm:t>
        <a:bodyPr/>
        <a:lstStyle/>
        <a:p>
          <a:endParaRPr lang="ru-RU"/>
        </a:p>
      </dgm:t>
    </dgm:pt>
    <dgm:pt modelId="{9FD82D83-77BC-44BE-8164-F1C6EB325BA1}" type="pres">
      <dgm:prSet presAssocID="{1D92B10E-0DCA-4DF9-8E98-5787B7875ED6}" presName="linear" presStyleCnt="0">
        <dgm:presLayoutVars>
          <dgm:animLvl val="lvl"/>
          <dgm:resizeHandles val="exact"/>
        </dgm:presLayoutVars>
      </dgm:prSet>
      <dgm:spPr/>
    </dgm:pt>
    <dgm:pt modelId="{93F5EE0D-7737-451C-9204-0C56953A62BD}" type="pres">
      <dgm:prSet presAssocID="{ECF46FC6-8E4B-4957-B3CE-B2FD1AFFEA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72C807E-3B8E-4C98-A826-877B0D42A62D}" type="pres">
      <dgm:prSet presAssocID="{ECF46FC6-8E4B-4957-B3CE-B2FD1AFFEA33}" presName="childText" presStyleLbl="revTx" presStyleIdx="0" presStyleCnt="2">
        <dgm:presLayoutVars>
          <dgm:bulletEnabled val="1"/>
        </dgm:presLayoutVars>
      </dgm:prSet>
      <dgm:spPr/>
    </dgm:pt>
    <dgm:pt modelId="{11639FBA-6672-45D8-A6EA-2F3F9C0CE17A}" type="pres">
      <dgm:prSet presAssocID="{4F7AB827-B7EB-44C4-A664-E83AA4EDB27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059F0B-2875-4B9A-B0DE-3F840079C6B9}" type="pres">
      <dgm:prSet presAssocID="{4F7AB827-B7EB-44C4-A664-E83AA4EDB27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403A902-5320-4AC1-A016-4AE472FCC0E3}" srcId="{4F7AB827-B7EB-44C4-A664-E83AA4EDB270}" destId="{0ACE4681-7905-4E3C-8405-8AB6E24421F6}" srcOrd="1" destOrd="0" parTransId="{36B46823-CACA-40BB-93D4-24BFA9F5EC8E}" sibTransId="{C0D09E20-5696-48EA-919D-DE589D08D258}"/>
    <dgm:cxn modelId="{616CB805-94B5-4B65-B0A1-FFC48B7CCC64}" type="presOf" srcId="{4F7AB827-B7EB-44C4-A664-E83AA4EDB270}" destId="{11639FBA-6672-45D8-A6EA-2F3F9C0CE17A}" srcOrd="0" destOrd="0" presId="urn:microsoft.com/office/officeart/2005/8/layout/vList2"/>
    <dgm:cxn modelId="{BAC95012-B9E2-4A94-B9D2-43853A081CBC}" type="presOf" srcId="{0ACE4681-7905-4E3C-8405-8AB6E24421F6}" destId="{82059F0B-2875-4B9A-B0DE-3F840079C6B9}" srcOrd="0" destOrd="1" presId="urn:microsoft.com/office/officeart/2005/8/layout/vList2"/>
    <dgm:cxn modelId="{F142082C-0FBA-423A-BAF2-222879E5694A}" type="presOf" srcId="{E0D08415-8355-4195-AECF-61A0CDF3A966}" destId="{82059F0B-2875-4B9A-B0DE-3F840079C6B9}" srcOrd="0" destOrd="0" presId="urn:microsoft.com/office/officeart/2005/8/layout/vList2"/>
    <dgm:cxn modelId="{938CAE5F-41F7-46E0-9DE6-71833A014047}" srcId="{ECF46FC6-8E4B-4957-B3CE-B2FD1AFFEA33}" destId="{6233EFDC-0D5A-4ADC-B8E7-86E4F75087D7}" srcOrd="1" destOrd="0" parTransId="{0B6A68D7-0C67-4BD7-B35D-17D441CF2F40}" sibTransId="{09A05C15-1E3B-4626-9C00-87062C547985}"/>
    <dgm:cxn modelId="{C0928442-92AA-4C44-ADA9-FC6F976A4745}" type="presOf" srcId="{6233EFDC-0D5A-4ADC-B8E7-86E4F75087D7}" destId="{772C807E-3B8E-4C98-A826-877B0D42A62D}" srcOrd="0" destOrd="1" presId="urn:microsoft.com/office/officeart/2005/8/layout/vList2"/>
    <dgm:cxn modelId="{0FA8326F-F8F6-4B2D-98E7-36F02FAB461E}" srcId="{4F7AB827-B7EB-44C4-A664-E83AA4EDB270}" destId="{E0D08415-8355-4195-AECF-61A0CDF3A966}" srcOrd="0" destOrd="0" parTransId="{19DF8484-2A8B-4413-B119-3E550672F311}" sibTransId="{64605021-576F-454D-8FF0-949B35B5897A}"/>
    <dgm:cxn modelId="{444CE757-5144-4383-9219-539CE0AB17D8}" srcId="{ECF46FC6-8E4B-4957-B3CE-B2FD1AFFEA33}" destId="{6AD8597E-C571-4FBA-B9C2-3E63809084D0}" srcOrd="0" destOrd="0" parTransId="{0DD17222-0CDF-4FBA-9DBC-94A6D77C7C7E}" sibTransId="{B3B14857-9A20-4FF9-9148-6C2028F2352D}"/>
    <dgm:cxn modelId="{91955887-0FBD-4C77-9FDE-01230E7B40CE}" type="presOf" srcId="{ECF46FC6-8E4B-4957-B3CE-B2FD1AFFEA33}" destId="{93F5EE0D-7737-451C-9204-0C56953A62BD}" srcOrd="0" destOrd="0" presId="urn:microsoft.com/office/officeart/2005/8/layout/vList2"/>
    <dgm:cxn modelId="{1105F4B1-C1F7-4661-9FEE-631586CE5C53}" type="presOf" srcId="{1D92B10E-0DCA-4DF9-8E98-5787B7875ED6}" destId="{9FD82D83-77BC-44BE-8164-F1C6EB325BA1}" srcOrd="0" destOrd="0" presId="urn:microsoft.com/office/officeart/2005/8/layout/vList2"/>
    <dgm:cxn modelId="{5D5DD9BB-5006-4A95-A600-5FC3DFDABA7B}" srcId="{1D92B10E-0DCA-4DF9-8E98-5787B7875ED6}" destId="{4F7AB827-B7EB-44C4-A664-E83AA4EDB270}" srcOrd="1" destOrd="0" parTransId="{5F6F8082-4118-433A-9462-ADCB79EBAB6A}" sibTransId="{66472B41-CFC8-427E-B080-5A8222B8884B}"/>
    <dgm:cxn modelId="{7A8D83F0-555D-4DBC-923B-303BBE9261F8}" type="presOf" srcId="{6AD8597E-C571-4FBA-B9C2-3E63809084D0}" destId="{772C807E-3B8E-4C98-A826-877B0D42A62D}" srcOrd="0" destOrd="0" presId="urn:microsoft.com/office/officeart/2005/8/layout/vList2"/>
    <dgm:cxn modelId="{F1BB21FD-15F1-4B35-BC15-9EB03F463EBC}" srcId="{1D92B10E-0DCA-4DF9-8E98-5787B7875ED6}" destId="{ECF46FC6-8E4B-4957-B3CE-B2FD1AFFEA33}" srcOrd="0" destOrd="0" parTransId="{FE944214-09E5-4FAA-AFBC-D48BA4F9A618}" sibTransId="{5A539727-0BC6-4682-916D-FA0FDB324E05}"/>
    <dgm:cxn modelId="{BC72942A-1941-4144-B4CA-545A4E29E5D2}" type="presParOf" srcId="{9FD82D83-77BC-44BE-8164-F1C6EB325BA1}" destId="{93F5EE0D-7737-451C-9204-0C56953A62BD}" srcOrd="0" destOrd="0" presId="urn:microsoft.com/office/officeart/2005/8/layout/vList2"/>
    <dgm:cxn modelId="{E3872C1B-B616-43F7-9962-90898FC96604}" type="presParOf" srcId="{9FD82D83-77BC-44BE-8164-F1C6EB325BA1}" destId="{772C807E-3B8E-4C98-A826-877B0D42A62D}" srcOrd="1" destOrd="0" presId="urn:microsoft.com/office/officeart/2005/8/layout/vList2"/>
    <dgm:cxn modelId="{067ACA72-EB83-4995-9131-D8E35B557DBF}" type="presParOf" srcId="{9FD82D83-77BC-44BE-8164-F1C6EB325BA1}" destId="{11639FBA-6672-45D8-A6EA-2F3F9C0CE17A}" srcOrd="2" destOrd="0" presId="urn:microsoft.com/office/officeart/2005/8/layout/vList2"/>
    <dgm:cxn modelId="{03BCEC60-2151-4590-8A3B-EF680C66022A}" type="presParOf" srcId="{9FD82D83-77BC-44BE-8164-F1C6EB325BA1}" destId="{82059F0B-2875-4B9A-B0DE-3F840079C6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B68809-3D77-46F9-9244-F7E585514F13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CF1294-6B35-419F-9C12-110DA1F96765}">
      <dgm:prSet/>
      <dgm:spPr/>
      <dgm:t>
        <a:bodyPr/>
        <a:lstStyle/>
        <a:p>
          <a:r>
            <a:rPr lang="ru-RU" dirty="0">
              <a:latin typeface="Arial Black" panose="020B0A04020102020204" pitchFamily="34" charset="0"/>
              <a:cs typeface="Times New Roman" panose="02020603050405020304" pitchFamily="18" charset="0"/>
            </a:rPr>
            <a:t>ДЮСШ,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как правило, создается в виде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образовательного учреждения дополнительного образования детей</a:t>
          </a:r>
        </a:p>
      </dgm:t>
    </dgm:pt>
    <dgm:pt modelId="{62617C1E-90D9-4E8E-85C0-2C973EC2D0F2}" type="parTrans" cxnId="{1BE25043-1167-4007-8E0E-E1C2AF51A997}">
      <dgm:prSet/>
      <dgm:spPr/>
      <dgm:t>
        <a:bodyPr/>
        <a:lstStyle/>
        <a:p>
          <a:endParaRPr lang="ru-RU"/>
        </a:p>
      </dgm:t>
    </dgm:pt>
    <dgm:pt modelId="{EADE5AAC-BBA9-426C-BC25-031CF3B6064C}" type="sibTrans" cxnId="{1BE25043-1167-4007-8E0E-E1C2AF51A997}">
      <dgm:prSet/>
      <dgm:spPr/>
      <dgm:t>
        <a:bodyPr/>
        <a:lstStyle/>
        <a:p>
          <a:endParaRPr lang="ru-RU"/>
        </a:p>
      </dgm:t>
    </dgm:pt>
    <dgm:pt modelId="{5D11DB88-6DD1-4F59-9FEE-E5A4AA3FCDB4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 части организации образовательного процесса, должна руководствоваться </a:t>
          </a:r>
          <a:r>
            <a:rPr lang="ru-RU" b="1" dirty="0">
              <a:solidFill>
                <a:srgbClr val="0A040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законодательством в сфере образования</a:t>
          </a:r>
        </a:p>
      </dgm:t>
    </dgm:pt>
    <dgm:pt modelId="{1D64D552-2F86-47A2-8137-0CC762D52167}" type="parTrans" cxnId="{2FBA3B61-C86E-4223-888E-B46708BF2A86}">
      <dgm:prSet/>
      <dgm:spPr/>
      <dgm:t>
        <a:bodyPr/>
        <a:lstStyle/>
        <a:p>
          <a:endParaRPr lang="ru-RU"/>
        </a:p>
      </dgm:t>
    </dgm:pt>
    <dgm:pt modelId="{BF8509D9-6A6E-4D5D-8BCD-94F55FA2B094}" type="sibTrans" cxnId="{2FBA3B61-C86E-4223-888E-B46708BF2A86}">
      <dgm:prSet/>
      <dgm:spPr/>
      <dgm:t>
        <a:bodyPr/>
        <a:lstStyle/>
        <a:p>
          <a:endParaRPr lang="ru-RU"/>
        </a:p>
      </dgm:t>
    </dgm:pt>
    <dgm:pt modelId="{3C47143E-6810-48C7-9952-86522A5DA917}" type="pres">
      <dgm:prSet presAssocID="{A7B68809-3D77-46F9-9244-F7E585514F13}" presName="linearFlow" presStyleCnt="0">
        <dgm:presLayoutVars>
          <dgm:resizeHandles val="exact"/>
        </dgm:presLayoutVars>
      </dgm:prSet>
      <dgm:spPr/>
    </dgm:pt>
    <dgm:pt modelId="{FA6EA427-0237-4003-B191-A11B6C9B1F77}" type="pres">
      <dgm:prSet presAssocID="{36CF1294-6B35-419F-9C12-110DA1F96765}" presName="node" presStyleLbl="node1" presStyleIdx="0" presStyleCnt="2">
        <dgm:presLayoutVars>
          <dgm:bulletEnabled val="1"/>
        </dgm:presLayoutVars>
      </dgm:prSet>
      <dgm:spPr/>
    </dgm:pt>
    <dgm:pt modelId="{FD784572-88BC-41C5-ABD6-983231FFC2AB}" type="pres">
      <dgm:prSet presAssocID="{EADE5AAC-BBA9-426C-BC25-031CF3B6064C}" presName="sibTrans" presStyleLbl="sibTrans2D1" presStyleIdx="0" presStyleCnt="1"/>
      <dgm:spPr/>
    </dgm:pt>
    <dgm:pt modelId="{2865BDBD-33AC-497B-95DE-4D2C88A888A2}" type="pres">
      <dgm:prSet presAssocID="{EADE5AAC-BBA9-426C-BC25-031CF3B6064C}" presName="connectorText" presStyleLbl="sibTrans2D1" presStyleIdx="0" presStyleCnt="1"/>
      <dgm:spPr/>
    </dgm:pt>
    <dgm:pt modelId="{DA7D018D-7303-449B-8ECB-FC143D6FBD0A}" type="pres">
      <dgm:prSet presAssocID="{5D11DB88-6DD1-4F59-9FEE-E5A4AA3FCDB4}" presName="node" presStyleLbl="node1" presStyleIdx="1" presStyleCnt="2">
        <dgm:presLayoutVars>
          <dgm:bulletEnabled val="1"/>
        </dgm:presLayoutVars>
      </dgm:prSet>
      <dgm:spPr/>
    </dgm:pt>
  </dgm:ptLst>
  <dgm:cxnLst>
    <dgm:cxn modelId="{B6FDA12A-2796-480E-8607-74232C890C26}" type="presOf" srcId="{EADE5AAC-BBA9-426C-BC25-031CF3B6064C}" destId="{FD784572-88BC-41C5-ABD6-983231FFC2AB}" srcOrd="0" destOrd="0" presId="urn:microsoft.com/office/officeart/2005/8/layout/process2"/>
    <dgm:cxn modelId="{5C47B037-3A3B-4068-8261-16688FF3C6B7}" type="presOf" srcId="{5D11DB88-6DD1-4F59-9FEE-E5A4AA3FCDB4}" destId="{DA7D018D-7303-449B-8ECB-FC143D6FBD0A}" srcOrd="0" destOrd="0" presId="urn:microsoft.com/office/officeart/2005/8/layout/process2"/>
    <dgm:cxn modelId="{2FBA3B61-C86E-4223-888E-B46708BF2A86}" srcId="{A7B68809-3D77-46F9-9244-F7E585514F13}" destId="{5D11DB88-6DD1-4F59-9FEE-E5A4AA3FCDB4}" srcOrd="1" destOrd="0" parTransId="{1D64D552-2F86-47A2-8137-0CC762D52167}" sibTransId="{BF8509D9-6A6E-4D5D-8BCD-94F55FA2B094}"/>
    <dgm:cxn modelId="{1BE25043-1167-4007-8E0E-E1C2AF51A997}" srcId="{A7B68809-3D77-46F9-9244-F7E585514F13}" destId="{36CF1294-6B35-419F-9C12-110DA1F96765}" srcOrd="0" destOrd="0" parTransId="{62617C1E-90D9-4E8E-85C0-2C973EC2D0F2}" sibTransId="{EADE5AAC-BBA9-426C-BC25-031CF3B6064C}"/>
    <dgm:cxn modelId="{C1196483-5151-4EE3-BE4A-011240A76F43}" type="presOf" srcId="{36CF1294-6B35-419F-9C12-110DA1F96765}" destId="{FA6EA427-0237-4003-B191-A11B6C9B1F77}" srcOrd="0" destOrd="0" presId="urn:microsoft.com/office/officeart/2005/8/layout/process2"/>
    <dgm:cxn modelId="{84DD858E-1E49-4E4F-9641-BE9E2741AF4B}" type="presOf" srcId="{EADE5AAC-BBA9-426C-BC25-031CF3B6064C}" destId="{2865BDBD-33AC-497B-95DE-4D2C88A888A2}" srcOrd="1" destOrd="0" presId="urn:microsoft.com/office/officeart/2005/8/layout/process2"/>
    <dgm:cxn modelId="{3B554D98-2C07-4341-BFAD-2F205B31E070}" type="presOf" srcId="{A7B68809-3D77-46F9-9244-F7E585514F13}" destId="{3C47143E-6810-48C7-9952-86522A5DA917}" srcOrd="0" destOrd="0" presId="urn:microsoft.com/office/officeart/2005/8/layout/process2"/>
    <dgm:cxn modelId="{9EC2EB50-10ED-4E6B-9D94-2618B370C88F}" type="presParOf" srcId="{3C47143E-6810-48C7-9952-86522A5DA917}" destId="{FA6EA427-0237-4003-B191-A11B6C9B1F77}" srcOrd="0" destOrd="0" presId="urn:microsoft.com/office/officeart/2005/8/layout/process2"/>
    <dgm:cxn modelId="{69637AAD-2988-49DA-A8CF-8ED6A726AAC3}" type="presParOf" srcId="{3C47143E-6810-48C7-9952-86522A5DA917}" destId="{FD784572-88BC-41C5-ABD6-983231FFC2AB}" srcOrd="1" destOrd="0" presId="urn:microsoft.com/office/officeart/2005/8/layout/process2"/>
    <dgm:cxn modelId="{0E4D4431-84B8-42B2-B917-AEDA886E2661}" type="presParOf" srcId="{FD784572-88BC-41C5-ABD6-983231FFC2AB}" destId="{2865BDBD-33AC-497B-95DE-4D2C88A888A2}" srcOrd="0" destOrd="0" presId="urn:microsoft.com/office/officeart/2005/8/layout/process2"/>
    <dgm:cxn modelId="{32F63DB9-E247-44C8-89C4-FD9304EF2E90}" type="presParOf" srcId="{3C47143E-6810-48C7-9952-86522A5DA917}" destId="{DA7D018D-7303-449B-8ECB-FC143D6FBD0A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71E790-A71A-4D0F-881A-0F68317E3673}" type="doc">
      <dgm:prSet loTypeId="urn:microsoft.com/office/officeart/2005/8/layout/default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353AC5A-B0CD-46E6-A8F0-BC3348C573B3}">
      <dgm:prSet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dirty="0">
              <a:solidFill>
                <a:srgbClr val="002060"/>
              </a:solidFill>
            </a:rPr>
            <a:t>а также имеет право осуществлять подготовку спортивного резерва   </a:t>
          </a:r>
          <a:r>
            <a: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программам спортивной подготовки</a:t>
          </a:r>
          <a:r>
            <a:rPr lang="ru-RU" sz="1800" dirty="0">
              <a:solidFill>
                <a:srgbClr val="002060"/>
              </a:solidFill>
            </a:rPr>
            <a:t>, разработанным на основе федеральных стандартов спортивной подготовки</a:t>
          </a:r>
        </a:p>
      </dgm:t>
    </dgm:pt>
    <dgm:pt modelId="{F811BD36-C747-4A80-9731-67831DA4AC26}" type="parTrans" cxnId="{5915B254-8EB6-41DC-A067-47D565778D8D}">
      <dgm:prSet/>
      <dgm:spPr/>
      <dgm:t>
        <a:bodyPr/>
        <a:lstStyle/>
        <a:p>
          <a:endParaRPr lang="ru-RU"/>
        </a:p>
      </dgm:t>
    </dgm:pt>
    <dgm:pt modelId="{B5393478-D6EF-44F5-BDE9-7AA4959CA5B5}" type="sibTrans" cxnId="{5915B254-8EB6-41DC-A067-47D565778D8D}">
      <dgm:prSet/>
      <dgm:spPr/>
      <dgm:t>
        <a:bodyPr/>
        <a:lstStyle/>
        <a:p>
          <a:endParaRPr lang="ru-RU"/>
        </a:p>
      </dgm:t>
    </dgm:pt>
    <dgm:pt modelId="{6F630524-71BE-4C95-B75A-2EFBD266A04B}" type="pres">
      <dgm:prSet presAssocID="{F071E790-A71A-4D0F-881A-0F68317E3673}" presName="diagram" presStyleCnt="0">
        <dgm:presLayoutVars>
          <dgm:dir/>
          <dgm:resizeHandles val="exact"/>
        </dgm:presLayoutVars>
      </dgm:prSet>
      <dgm:spPr/>
    </dgm:pt>
    <dgm:pt modelId="{BFA5BAAB-AE17-4209-822A-09F8F1A4C300}" type="pres">
      <dgm:prSet presAssocID="{B353AC5A-B0CD-46E6-A8F0-BC3348C573B3}" presName="node" presStyleLbl="node1" presStyleIdx="0" presStyleCnt="1" custLinFactY="-16657" custLinFactNeighborX="-1207" custLinFactNeighborY="-100000">
        <dgm:presLayoutVars>
          <dgm:bulletEnabled val="1"/>
        </dgm:presLayoutVars>
      </dgm:prSet>
      <dgm:spPr/>
    </dgm:pt>
  </dgm:ptLst>
  <dgm:cxnLst>
    <dgm:cxn modelId="{CAAF9131-6161-45F2-B4D7-68AF0D8090B2}" type="presOf" srcId="{B353AC5A-B0CD-46E6-A8F0-BC3348C573B3}" destId="{BFA5BAAB-AE17-4209-822A-09F8F1A4C300}" srcOrd="0" destOrd="0" presId="urn:microsoft.com/office/officeart/2005/8/layout/default"/>
    <dgm:cxn modelId="{5915B254-8EB6-41DC-A067-47D565778D8D}" srcId="{F071E790-A71A-4D0F-881A-0F68317E3673}" destId="{B353AC5A-B0CD-46E6-A8F0-BC3348C573B3}" srcOrd="0" destOrd="0" parTransId="{F811BD36-C747-4A80-9731-67831DA4AC26}" sibTransId="{B5393478-D6EF-44F5-BDE9-7AA4959CA5B5}"/>
    <dgm:cxn modelId="{6BDB149F-B78C-4FB6-A7CD-8D492B36EC4B}" type="presOf" srcId="{F071E790-A71A-4D0F-881A-0F68317E3673}" destId="{6F630524-71BE-4C95-B75A-2EFBD266A04B}" srcOrd="0" destOrd="0" presId="urn:microsoft.com/office/officeart/2005/8/layout/default"/>
    <dgm:cxn modelId="{3B2397E3-804C-4FBC-92A2-8FA03B481F67}" type="presParOf" srcId="{6F630524-71BE-4C95-B75A-2EFBD266A04B}" destId="{BFA5BAAB-AE17-4209-822A-09F8F1A4C30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C7D951-CFC8-4D0C-BB43-5406935BCC52}" type="doc">
      <dgm:prSet loTypeId="urn:microsoft.com/office/officeart/2005/8/layout/process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D9C2B70-381F-4A58-91D7-01358782EDCB}">
      <dgm:prSet phldrT="[Текст]" custT="1"/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ru-RU" sz="1800" b="1" dirty="0"/>
            <a:t>дополнительные общеобразовательные программы</a:t>
          </a:r>
        </a:p>
      </dgm:t>
    </dgm:pt>
    <dgm:pt modelId="{11CC4B36-9BB6-426A-B6E9-7A1100F164D9}" type="sibTrans" cxnId="{EC3D871B-5A2C-4755-93CF-FF125BB9DBA8}">
      <dgm:prSet/>
      <dgm:spPr/>
      <dgm:t>
        <a:bodyPr/>
        <a:lstStyle/>
        <a:p>
          <a:endParaRPr lang="ru-RU"/>
        </a:p>
      </dgm:t>
    </dgm:pt>
    <dgm:pt modelId="{9306BBB8-FEC7-4BF0-9F23-20C07EE4A7D6}" type="parTrans" cxnId="{EC3D871B-5A2C-4755-93CF-FF125BB9DBA8}">
      <dgm:prSet/>
      <dgm:spPr/>
      <dgm:t>
        <a:bodyPr/>
        <a:lstStyle/>
        <a:p>
          <a:endParaRPr lang="ru-RU"/>
        </a:p>
      </dgm:t>
    </dgm:pt>
    <dgm:pt modelId="{0BF0C4A0-D199-46F3-94AA-3D40AACA967F}">
      <dgm:prSet phldrT="[Текст]"/>
      <dgm:spPr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дополнительные общеразвивающие программы </a:t>
          </a:r>
        </a:p>
      </dgm:t>
    </dgm:pt>
    <dgm:pt modelId="{281E692D-50B1-4A68-A24E-C4A12A97C395}" type="sibTrans" cxnId="{957744F5-1E44-454F-8A58-0A03AE7289B1}">
      <dgm:prSet/>
      <dgm:spPr/>
      <dgm:t>
        <a:bodyPr/>
        <a:lstStyle/>
        <a:p>
          <a:endParaRPr lang="ru-RU"/>
        </a:p>
      </dgm:t>
    </dgm:pt>
    <dgm:pt modelId="{BA3BA1A7-A775-4FBE-8D68-62CEB33B147E}" type="parTrans" cxnId="{957744F5-1E44-454F-8A58-0A03AE7289B1}">
      <dgm:prSet/>
      <dgm:spPr/>
      <dgm:t>
        <a:bodyPr/>
        <a:lstStyle/>
        <a:p>
          <a:endParaRPr lang="ru-RU"/>
        </a:p>
      </dgm:t>
    </dgm:pt>
    <dgm:pt modelId="{F1292C35-4563-46D7-8BA2-8AE9BB65F91B}">
      <dgm:prSet phldrT="[Текст]"/>
      <dgm:spPr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accent5">
                  <a:lumMod val="75000"/>
                </a:schemeClr>
              </a:solidFill>
            </a:rPr>
            <a:t>дополнительные предпрофессиональные программы</a:t>
          </a:r>
        </a:p>
      </dgm:t>
    </dgm:pt>
    <dgm:pt modelId="{7B9B8C02-9A8D-4788-98B8-6A88A935B1E4}" type="sibTrans" cxnId="{D6E2CDCE-CE23-4E20-99DF-088428A1BE4D}">
      <dgm:prSet/>
      <dgm:spPr/>
      <dgm:t>
        <a:bodyPr/>
        <a:lstStyle/>
        <a:p>
          <a:endParaRPr lang="ru-RU"/>
        </a:p>
      </dgm:t>
    </dgm:pt>
    <dgm:pt modelId="{AE0A3E58-650A-4BF9-A902-14C1B26AAC3C}" type="parTrans" cxnId="{D6E2CDCE-CE23-4E20-99DF-088428A1BE4D}">
      <dgm:prSet/>
      <dgm:spPr/>
      <dgm:t>
        <a:bodyPr/>
        <a:lstStyle/>
        <a:p>
          <a:endParaRPr lang="ru-RU"/>
        </a:p>
      </dgm:t>
    </dgm:pt>
    <dgm:pt modelId="{FF52776E-E586-4D4E-87CE-8DBB3914AE00}" type="pres">
      <dgm:prSet presAssocID="{B1C7D951-CFC8-4D0C-BB43-5406935BCC52}" presName="Name0" presStyleCnt="0">
        <dgm:presLayoutVars>
          <dgm:dir/>
          <dgm:animLvl val="lvl"/>
          <dgm:resizeHandles val="exact"/>
        </dgm:presLayoutVars>
      </dgm:prSet>
      <dgm:spPr/>
    </dgm:pt>
    <dgm:pt modelId="{434D0A14-B401-40AC-A33A-C43D3CD82AD1}" type="pres">
      <dgm:prSet presAssocID="{DD9C2B70-381F-4A58-91D7-01358782EDCB}" presName="boxAndChildren" presStyleCnt="0"/>
      <dgm:spPr/>
    </dgm:pt>
    <dgm:pt modelId="{80D8C8DD-2354-4351-9FC7-1E4D72205187}" type="pres">
      <dgm:prSet presAssocID="{DD9C2B70-381F-4A58-91D7-01358782EDCB}" presName="parentTextBox" presStyleLbl="node1" presStyleIdx="0" presStyleCnt="1"/>
      <dgm:spPr/>
    </dgm:pt>
    <dgm:pt modelId="{5F56B3B1-0393-4DCA-AB02-067E982DAA95}" type="pres">
      <dgm:prSet presAssocID="{DD9C2B70-381F-4A58-91D7-01358782EDCB}" presName="entireBox" presStyleLbl="node1" presStyleIdx="0" presStyleCnt="1" custLinFactNeighborX="28831" custLinFactNeighborY="99682"/>
      <dgm:spPr/>
    </dgm:pt>
    <dgm:pt modelId="{7CCCF24E-348A-4D4E-BD2F-64425C36B25B}" type="pres">
      <dgm:prSet presAssocID="{DD9C2B70-381F-4A58-91D7-01358782EDCB}" presName="descendantBox" presStyleCnt="0"/>
      <dgm:spPr/>
    </dgm:pt>
    <dgm:pt modelId="{AA442C79-9EDA-4720-A018-83638C0E2851}" type="pres">
      <dgm:prSet presAssocID="{0BF0C4A0-D199-46F3-94AA-3D40AACA967F}" presName="childTextBox" presStyleLbl="fgAccFollowNode1" presStyleIdx="0" presStyleCnt="2">
        <dgm:presLayoutVars>
          <dgm:bulletEnabled val="1"/>
        </dgm:presLayoutVars>
      </dgm:prSet>
      <dgm:spPr/>
    </dgm:pt>
    <dgm:pt modelId="{6AEA0011-298D-4262-A4EB-884B4B7487B4}" type="pres">
      <dgm:prSet presAssocID="{F1292C35-4563-46D7-8BA2-8AE9BB65F91B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EC3D871B-5A2C-4755-93CF-FF125BB9DBA8}" srcId="{B1C7D951-CFC8-4D0C-BB43-5406935BCC52}" destId="{DD9C2B70-381F-4A58-91D7-01358782EDCB}" srcOrd="0" destOrd="0" parTransId="{9306BBB8-FEC7-4BF0-9F23-20C07EE4A7D6}" sibTransId="{11CC4B36-9BB6-426A-B6E9-7A1100F164D9}"/>
    <dgm:cxn modelId="{5DEC5A21-3DB6-4026-866C-6C3CAB36E0DE}" type="presOf" srcId="{F1292C35-4563-46D7-8BA2-8AE9BB65F91B}" destId="{6AEA0011-298D-4262-A4EB-884B4B7487B4}" srcOrd="0" destOrd="0" presId="urn:microsoft.com/office/officeart/2005/8/layout/process4"/>
    <dgm:cxn modelId="{4C5F7951-C3EC-45A7-BC77-A67DAE47F51F}" type="presOf" srcId="{DD9C2B70-381F-4A58-91D7-01358782EDCB}" destId="{80D8C8DD-2354-4351-9FC7-1E4D72205187}" srcOrd="0" destOrd="0" presId="urn:microsoft.com/office/officeart/2005/8/layout/process4"/>
    <dgm:cxn modelId="{F580388E-A539-457F-8889-CD4A59512246}" type="presOf" srcId="{DD9C2B70-381F-4A58-91D7-01358782EDCB}" destId="{5F56B3B1-0393-4DCA-AB02-067E982DAA95}" srcOrd="1" destOrd="0" presId="urn:microsoft.com/office/officeart/2005/8/layout/process4"/>
    <dgm:cxn modelId="{23D9BB8E-D1FE-4F8E-8C5B-293B3660B489}" type="presOf" srcId="{0BF0C4A0-D199-46F3-94AA-3D40AACA967F}" destId="{AA442C79-9EDA-4720-A018-83638C0E2851}" srcOrd="0" destOrd="0" presId="urn:microsoft.com/office/officeart/2005/8/layout/process4"/>
    <dgm:cxn modelId="{4963FFBF-F062-41C4-9FE2-2BD77C995DF1}" type="presOf" srcId="{B1C7D951-CFC8-4D0C-BB43-5406935BCC52}" destId="{FF52776E-E586-4D4E-87CE-8DBB3914AE00}" srcOrd="0" destOrd="0" presId="urn:microsoft.com/office/officeart/2005/8/layout/process4"/>
    <dgm:cxn modelId="{D6E2CDCE-CE23-4E20-99DF-088428A1BE4D}" srcId="{DD9C2B70-381F-4A58-91D7-01358782EDCB}" destId="{F1292C35-4563-46D7-8BA2-8AE9BB65F91B}" srcOrd="1" destOrd="0" parTransId="{AE0A3E58-650A-4BF9-A902-14C1B26AAC3C}" sibTransId="{7B9B8C02-9A8D-4788-98B8-6A88A935B1E4}"/>
    <dgm:cxn modelId="{957744F5-1E44-454F-8A58-0A03AE7289B1}" srcId="{DD9C2B70-381F-4A58-91D7-01358782EDCB}" destId="{0BF0C4A0-D199-46F3-94AA-3D40AACA967F}" srcOrd="0" destOrd="0" parTransId="{BA3BA1A7-A775-4FBE-8D68-62CEB33B147E}" sibTransId="{281E692D-50B1-4A68-A24E-C4A12A97C395}"/>
    <dgm:cxn modelId="{06537566-3FAC-46F3-B235-8671639579E3}" type="presParOf" srcId="{FF52776E-E586-4D4E-87CE-8DBB3914AE00}" destId="{434D0A14-B401-40AC-A33A-C43D3CD82AD1}" srcOrd="0" destOrd="0" presId="urn:microsoft.com/office/officeart/2005/8/layout/process4"/>
    <dgm:cxn modelId="{4391D54B-110A-48CA-A11C-F0BB672820A9}" type="presParOf" srcId="{434D0A14-B401-40AC-A33A-C43D3CD82AD1}" destId="{80D8C8DD-2354-4351-9FC7-1E4D72205187}" srcOrd="0" destOrd="0" presId="urn:microsoft.com/office/officeart/2005/8/layout/process4"/>
    <dgm:cxn modelId="{48023E48-A159-41C4-82DF-96ACF2A315B1}" type="presParOf" srcId="{434D0A14-B401-40AC-A33A-C43D3CD82AD1}" destId="{5F56B3B1-0393-4DCA-AB02-067E982DAA95}" srcOrd="1" destOrd="0" presId="urn:microsoft.com/office/officeart/2005/8/layout/process4"/>
    <dgm:cxn modelId="{BDDEA2D5-9D25-4380-9E76-2B1CA779CF50}" type="presParOf" srcId="{434D0A14-B401-40AC-A33A-C43D3CD82AD1}" destId="{7CCCF24E-348A-4D4E-BD2F-64425C36B25B}" srcOrd="2" destOrd="0" presId="urn:microsoft.com/office/officeart/2005/8/layout/process4"/>
    <dgm:cxn modelId="{0CE598D9-F626-4D97-87C5-294BF65D5E6C}" type="presParOf" srcId="{7CCCF24E-348A-4D4E-BD2F-64425C36B25B}" destId="{AA442C79-9EDA-4720-A018-83638C0E2851}" srcOrd="0" destOrd="0" presId="urn:microsoft.com/office/officeart/2005/8/layout/process4"/>
    <dgm:cxn modelId="{55CCD266-8308-4CE4-8D67-E72ECC30D749}" type="presParOf" srcId="{7CCCF24E-348A-4D4E-BD2F-64425C36B25B}" destId="{6AEA0011-298D-4262-A4EB-884B4B7487B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B8BFD6-54B2-43A6-A44B-0FD31E6CA81A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68E4AAC-2A7D-4F58-AFCE-76C9E3EBE0D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общеразвивающие программы в области физической культуры и спорта</a:t>
          </a:r>
          <a:r>
            <a:rPr lang="ru-RU" sz="1400" b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CA073-F2E1-4B3A-AD24-AF4253B25B5E}" type="parTrans" cxnId="{53F43218-A11E-416D-999B-ECBA262382AA}">
      <dgm:prSet/>
      <dgm:spPr/>
      <dgm:t>
        <a:bodyPr/>
        <a:lstStyle/>
        <a:p>
          <a:endParaRPr lang="ru-RU"/>
        </a:p>
      </dgm:t>
    </dgm:pt>
    <dgm:pt modelId="{CAE5B131-1ECB-405B-86AC-604CF6A68410}" type="sibTrans" cxnId="{53F43218-A11E-416D-999B-ECBA262382AA}">
      <dgm:prSet/>
      <dgm:spPr/>
      <dgm:t>
        <a:bodyPr/>
        <a:lstStyle/>
        <a:p>
          <a:endParaRPr lang="ru-RU"/>
        </a:p>
      </dgm:t>
    </dgm:pt>
    <dgm:pt modelId="{2C345C75-0FF8-40A9-9057-B875574BA6D5}">
      <dgm:prSet phldrT="[Текст]" custT="1"/>
      <dgm:spPr/>
      <dgm:t>
        <a:bodyPr/>
        <a:lstStyle/>
        <a:p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56CA9-6607-4CE3-B12E-16F5D70A2458}" type="parTrans" cxnId="{A197737A-FC33-4558-86E0-4A5B7DB9FC69}">
      <dgm:prSet/>
      <dgm:spPr/>
      <dgm:t>
        <a:bodyPr/>
        <a:lstStyle/>
        <a:p>
          <a:endParaRPr lang="ru-RU"/>
        </a:p>
      </dgm:t>
    </dgm:pt>
    <dgm:pt modelId="{1A3643AE-7503-486D-A969-6856469E8F96}" type="sibTrans" cxnId="{A197737A-FC33-4558-86E0-4A5B7DB9FC69}">
      <dgm:prSet/>
      <dgm:spPr/>
      <dgm:t>
        <a:bodyPr/>
        <a:lstStyle/>
        <a:p>
          <a:endParaRPr lang="ru-RU"/>
        </a:p>
      </dgm:t>
    </dgm:pt>
    <dgm:pt modelId="{4E960DA9-75F0-4965-AB32-8A7DC95A3B50}">
      <dgm:prSet custT="1"/>
      <dgm:spPr/>
      <dgm:t>
        <a:bodyPr/>
        <a:lstStyle/>
        <a:p>
          <a:r>
            <a:rPr lang="ru-RU" sz="1400">
              <a:latin typeface="Arial Black" panose="020B0A04020102020204" pitchFamily="34" charset="0"/>
            </a:rPr>
            <a:t>Дополнительные общеобразовательные программы в области физической культуры и спорта включают в себя:</a:t>
          </a:r>
          <a:endParaRPr lang="ru-RU" sz="1400" dirty="0"/>
        </a:p>
      </dgm:t>
    </dgm:pt>
    <dgm:pt modelId="{964B0BF9-7827-4516-BA22-F911215DF597}" type="parTrans" cxnId="{5F12343B-5ECF-482A-8090-15E629F37F5D}">
      <dgm:prSet/>
      <dgm:spPr/>
      <dgm:t>
        <a:bodyPr/>
        <a:lstStyle/>
        <a:p>
          <a:endParaRPr lang="ru-RU"/>
        </a:p>
      </dgm:t>
    </dgm:pt>
    <dgm:pt modelId="{EC908B8F-F526-43F4-8FD4-76D0E2A0FDC8}" type="sibTrans" cxnId="{5F12343B-5ECF-482A-8090-15E629F37F5D}">
      <dgm:prSet/>
      <dgm:spPr/>
      <dgm:t>
        <a:bodyPr/>
        <a:lstStyle/>
        <a:p>
          <a:endParaRPr lang="ru-RU"/>
        </a:p>
      </dgm:t>
    </dgm:pt>
    <dgm:pt modelId="{1B440B04-3C37-48D5-9323-2A757E2E3813}">
      <dgm:prSet custT="1"/>
      <dgm:spPr/>
      <dgm:t>
        <a:bodyPr/>
        <a:lstStyle/>
        <a:p>
          <a:r>
            <a:rPr lang="ru-RU" sz="1600" b="0"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предпрофессиональные программы в области физической культуры и спорта</a:t>
          </a:r>
          <a:r>
            <a:rPr lang="ru-RU" sz="1100" b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100" dirty="0"/>
        </a:p>
      </dgm:t>
    </dgm:pt>
    <dgm:pt modelId="{AE3EED12-8B9B-407F-A29E-8B16568A631B}" type="parTrans" cxnId="{C8CABB9E-39D3-4A0E-8009-20388BDF0EF6}">
      <dgm:prSet/>
      <dgm:spPr/>
      <dgm:t>
        <a:bodyPr/>
        <a:lstStyle/>
        <a:p>
          <a:endParaRPr lang="ru-RU"/>
        </a:p>
      </dgm:t>
    </dgm:pt>
    <dgm:pt modelId="{38FCAF86-92CE-40A1-AC3C-7302030B6483}" type="sibTrans" cxnId="{C8CABB9E-39D3-4A0E-8009-20388BDF0EF6}">
      <dgm:prSet/>
      <dgm:spPr/>
      <dgm:t>
        <a:bodyPr/>
        <a:lstStyle/>
        <a:p>
          <a:endParaRPr lang="ru-RU"/>
        </a:p>
      </dgm:t>
    </dgm:pt>
    <dgm:pt modelId="{D53AA72F-DEEC-49CD-97F3-CA955CD7FA5A}" type="pres">
      <dgm:prSet presAssocID="{4FB8BFD6-54B2-43A6-A44B-0FD31E6CA81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17E777D-17E1-423A-AEF0-F12417CE661F}" type="pres">
      <dgm:prSet presAssocID="{4E960DA9-75F0-4965-AB32-8A7DC95A3B50}" presName="circle1" presStyleLbl="node1" presStyleIdx="0" presStyleCnt="3"/>
      <dgm:spPr/>
    </dgm:pt>
    <dgm:pt modelId="{92C2A0CC-FA67-4B89-B7DA-46692BD72B4E}" type="pres">
      <dgm:prSet presAssocID="{4E960DA9-75F0-4965-AB32-8A7DC95A3B50}" presName="space" presStyleCnt="0"/>
      <dgm:spPr/>
    </dgm:pt>
    <dgm:pt modelId="{D6768E6F-63E1-4CE2-A084-DE55DBD23DAA}" type="pres">
      <dgm:prSet presAssocID="{4E960DA9-75F0-4965-AB32-8A7DC95A3B50}" presName="rect1" presStyleLbl="alignAcc1" presStyleIdx="0" presStyleCnt="3"/>
      <dgm:spPr/>
    </dgm:pt>
    <dgm:pt modelId="{68268730-3AD3-43B6-BEC4-BE99E284BA73}" type="pres">
      <dgm:prSet presAssocID="{268E4AAC-2A7D-4F58-AFCE-76C9E3EBE0DD}" presName="vertSpace2" presStyleLbl="node1" presStyleIdx="0" presStyleCnt="3"/>
      <dgm:spPr/>
    </dgm:pt>
    <dgm:pt modelId="{95361126-CB43-4135-8B19-DEF213A6C0E1}" type="pres">
      <dgm:prSet presAssocID="{268E4AAC-2A7D-4F58-AFCE-76C9E3EBE0DD}" presName="circle2" presStyleLbl="node1" presStyleIdx="1" presStyleCnt="3"/>
      <dgm:spPr/>
    </dgm:pt>
    <dgm:pt modelId="{1044AC1C-6EBB-4BB8-8BFA-2C4AAA4CE0BB}" type="pres">
      <dgm:prSet presAssocID="{268E4AAC-2A7D-4F58-AFCE-76C9E3EBE0DD}" presName="rect2" presStyleLbl="alignAcc1" presStyleIdx="1" presStyleCnt="3"/>
      <dgm:spPr/>
    </dgm:pt>
    <dgm:pt modelId="{31F87C92-ADBE-42A1-BDAE-D9A9574E7AB1}" type="pres">
      <dgm:prSet presAssocID="{1B440B04-3C37-48D5-9323-2A757E2E3813}" presName="vertSpace3" presStyleLbl="node1" presStyleIdx="1" presStyleCnt="3"/>
      <dgm:spPr/>
    </dgm:pt>
    <dgm:pt modelId="{BC1D1B55-ABD7-49E3-B151-4B09E2D51FEE}" type="pres">
      <dgm:prSet presAssocID="{1B440B04-3C37-48D5-9323-2A757E2E3813}" presName="circle3" presStyleLbl="node1" presStyleIdx="2" presStyleCnt="3"/>
      <dgm:spPr/>
    </dgm:pt>
    <dgm:pt modelId="{B8831E76-24FB-4AE4-B146-EEBB25D3E283}" type="pres">
      <dgm:prSet presAssocID="{1B440B04-3C37-48D5-9323-2A757E2E3813}" presName="rect3" presStyleLbl="alignAcc1" presStyleIdx="2" presStyleCnt="3"/>
      <dgm:spPr/>
    </dgm:pt>
    <dgm:pt modelId="{F9C6A560-52EF-41DB-8297-03844993DCA9}" type="pres">
      <dgm:prSet presAssocID="{4E960DA9-75F0-4965-AB32-8A7DC95A3B5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48585D2-A975-468A-90F0-B57CF807B0B1}" type="pres">
      <dgm:prSet presAssocID="{4E960DA9-75F0-4965-AB32-8A7DC95A3B50}" presName="rect1ChTx" presStyleLbl="alignAcc1" presStyleIdx="2" presStyleCnt="3">
        <dgm:presLayoutVars>
          <dgm:bulletEnabled val="1"/>
        </dgm:presLayoutVars>
      </dgm:prSet>
      <dgm:spPr/>
    </dgm:pt>
    <dgm:pt modelId="{F66EA70B-506B-4F81-9BC2-17D0F418C517}" type="pres">
      <dgm:prSet presAssocID="{268E4AAC-2A7D-4F58-AFCE-76C9E3EBE0DD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65CCC68A-E7C5-4996-808B-07D4DAED403B}" type="pres">
      <dgm:prSet presAssocID="{268E4AAC-2A7D-4F58-AFCE-76C9E3EBE0DD}" presName="rect2ChTx" presStyleLbl="alignAcc1" presStyleIdx="2" presStyleCnt="3">
        <dgm:presLayoutVars>
          <dgm:bulletEnabled val="1"/>
        </dgm:presLayoutVars>
      </dgm:prSet>
      <dgm:spPr/>
    </dgm:pt>
    <dgm:pt modelId="{6F9470FA-362F-457E-8465-112238559E99}" type="pres">
      <dgm:prSet presAssocID="{1B440B04-3C37-48D5-9323-2A757E2E381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7186CC0-36C6-4B47-8C7D-C0F1A2A8EE63}" type="pres">
      <dgm:prSet presAssocID="{1B440B04-3C37-48D5-9323-2A757E2E381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53F43218-A11E-416D-999B-ECBA262382AA}" srcId="{4FB8BFD6-54B2-43A6-A44B-0FD31E6CA81A}" destId="{268E4AAC-2A7D-4F58-AFCE-76C9E3EBE0DD}" srcOrd="1" destOrd="0" parTransId="{C63CA073-F2E1-4B3A-AD24-AF4253B25B5E}" sibTransId="{CAE5B131-1ECB-405B-86AC-604CF6A68410}"/>
    <dgm:cxn modelId="{5F12343B-5ECF-482A-8090-15E629F37F5D}" srcId="{4FB8BFD6-54B2-43A6-A44B-0FD31E6CA81A}" destId="{4E960DA9-75F0-4965-AB32-8A7DC95A3B50}" srcOrd="0" destOrd="0" parTransId="{964B0BF9-7827-4516-BA22-F911215DF597}" sibTransId="{EC908B8F-F526-43F4-8FD4-76D0E2A0FDC8}"/>
    <dgm:cxn modelId="{4F01F95B-E470-4403-B265-CC152DE2855F}" type="presOf" srcId="{2C345C75-0FF8-40A9-9057-B875574BA6D5}" destId="{65CCC68A-E7C5-4996-808B-07D4DAED403B}" srcOrd="0" destOrd="0" presId="urn:microsoft.com/office/officeart/2005/8/layout/target3"/>
    <dgm:cxn modelId="{FB48CA43-5A2F-4595-9723-4BE8BC2ADC72}" type="presOf" srcId="{4FB8BFD6-54B2-43A6-A44B-0FD31E6CA81A}" destId="{D53AA72F-DEEC-49CD-97F3-CA955CD7FA5A}" srcOrd="0" destOrd="0" presId="urn:microsoft.com/office/officeart/2005/8/layout/target3"/>
    <dgm:cxn modelId="{BEE1B144-32EF-4AAD-9ADC-CF588461F96E}" type="presOf" srcId="{1B440B04-3C37-48D5-9323-2A757E2E3813}" destId="{B8831E76-24FB-4AE4-B146-EEBB25D3E283}" srcOrd="0" destOrd="0" presId="urn:microsoft.com/office/officeart/2005/8/layout/target3"/>
    <dgm:cxn modelId="{0F322076-A10C-40FE-99EA-39917AFE9D2D}" type="presOf" srcId="{4E960DA9-75F0-4965-AB32-8A7DC95A3B50}" destId="{D6768E6F-63E1-4CE2-A084-DE55DBD23DAA}" srcOrd="0" destOrd="0" presId="urn:microsoft.com/office/officeart/2005/8/layout/target3"/>
    <dgm:cxn modelId="{A197737A-FC33-4558-86E0-4A5B7DB9FC69}" srcId="{268E4AAC-2A7D-4F58-AFCE-76C9E3EBE0DD}" destId="{2C345C75-0FF8-40A9-9057-B875574BA6D5}" srcOrd="0" destOrd="0" parTransId="{F6E56CA9-6607-4CE3-B12E-16F5D70A2458}" sibTransId="{1A3643AE-7503-486D-A969-6856469E8F96}"/>
    <dgm:cxn modelId="{9E79BD95-FC4F-413F-94C4-2C297013880C}" type="presOf" srcId="{1B440B04-3C37-48D5-9323-2A757E2E3813}" destId="{6F9470FA-362F-457E-8465-112238559E99}" srcOrd="1" destOrd="0" presId="urn:microsoft.com/office/officeart/2005/8/layout/target3"/>
    <dgm:cxn modelId="{9AC07E96-4EE6-4D17-8704-F7BEAE06C2BA}" type="presOf" srcId="{4E960DA9-75F0-4965-AB32-8A7DC95A3B50}" destId="{F9C6A560-52EF-41DB-8297-03844993DCA9}" srcOrd="1" destOrd="0" presId="urn:microsoft.com/office/officeart/2005/8/layout/target3"/>
    <dgm:cxn modelId="{C8CABB9E-39D3-4A0E-8009-20388BDF0EF6}" srcId="{4FB8BFD6-54B2-43A6-A44B-0FD31E6CA81A}" destId="{1B440B04-3C37-48D5-9323-2A757E2E3813}" srcOrd="2" destOrd="0" parTransId="{AE3EED12-8B9B-407F-A29E-8B16568A631B}" sibTransId="{38FCAF86-92CE-40A1-AC3C-7302030B6483}"/>
    <dgm:cxn modelId="{CD6C3FB6-3E95-4F43-9509-65D454973C5C}" type="presOf" srcId="{268E4AAC-2A7D-4F58-AFCE-76C9E3EBE0DD}" destId="{F66EA70B-506B-4F81-9BC2-17D0F418C517}" srcOrd="1" destOrd="0" presId="urn:microsoft.com/office/officeart/2005/8/layout/target3"/>
    <dgm:cxn modelId="{95A9C3DA-0CB5-4674-A946-3BCA205EC1BD}" type="presOf" srcId="{268E4AAC-2A7D-4F58-AFCE-76C9E3EBE0DD}" destId="{1044AC1C-6EBB-4BB8-8BFA-2C4AAA4CE0BB}" srcOrd="0" destOrd="0" presId="urn:microsoft.com/office/officeart/2005/8/layout/target3"/>
    <dgm:cxn modelId="{74501165-181E-4D3E-844E-39646D7F7C70}" type="presParOf" srcId="{D53AA72F-DEEC-49CD-97F3-CA955CD7FA5A}" destId="{617E777D-17E1-423A-AEF0-F12417CE661F}" srcOrd="0" destOrd="0" presId="urn:microsoft.com/office/officeart/2005/8/layout/target3"/>
    <dgm:cxn modelId="{B861DD4D-33F0-419C-AAD8-EAD24E538327}" type="presParOf" srcId="{D53AA72F-DEEC-49CD-97F3-CA955CD7FA5A}" destId="{92C2A0CC-FA67-4B89-B7DA-46692BD72B4E}" srcOrd="1" destOrd="0" presId="urn:microsoft.com/office/officeart/2005/8/layout/target3"/>
    <dgm:cxn modelId="{EAC0FACB-CC56-4FE3-8BEA-841788839359}" type="presParOf" srcId="{D53AA72F-DEEC-49CD-97F3-CA955CD7FA5A}" destId="{D6768E6F-63E1-4CE2-A084-DE55DBD23DAA}" srcOrd="2" destOrd="0" presId="urn:microsoft.com/office/officeart/2005/8/layout/target3"/>
    <dgm:cxn modelId="{750AABA2-0C15-4C65-987E-6556DEDD8DAB}" type="presParOf" srcId="{D53AA72F-DEEC-49CD-97F3-CA955CD7FA5A}" destId="{68268730-3AD3-43B6-BEC4-BE99E284BA73}" srcOrd="3" destOrd="0" presId="urn:microsoft.com/office/officeart/2005/8/layout/target3"/>
    <dgm:cxn modelId="{5807C366-056F-4C1B-B00C-EB928A71C6C6}" type="presParOf" srcId="{D53AA72F-DEEC-49CD-97F3-CA955CD7FA5A}" destId="{95361126-CB43-4135-8B19-DEF213A6C0E1}" srcOrd="4" destOrd="0" presId="urn:microsoft.com/office/officeart/2005/8/layout/target3"/>
    <dgm:cxn modelId="{1C437A4E-F9F9-49FC-8999-59454DC77584}" type="presParOf" srcId="{D53AA72F-DEEC-49CD-97F3-CA955CD7FA5A}" destId="{1044AC1C-6EBB-4BB8-8BFA-2C4AAA4CE0BB}" srcOrd="5" destOrd="0" presId="urn:microsoft.com/office/officeart/2005/8/layout/target3"/>
    <dgm:cxn modelId="{58BE1DC2-CCEE-42CB-9327-8AFFCC1A7BCA}" type="presParOf" srcId="{D53AA72F-DEEC-49CD-97F3-CA955CD7FA5A}" destId="{31F87C92-ADBE-42A1-BDAE-D9A9574E7AB1}" srcOrd="6" destOrd="0" presId="urn:microsoft.com/office/officeart/2005/8/layout/target3"/>
    <dgm:cxn modelId="{D45442AE-1F2C-476B-90E1-947C41145970}" type="presParOf" srcId="{D53AA72F-DEEC-49CD-97F3-CA955CD7FA5A}" destId="{BC1D1B55-ABD7-49E3-B151-4B09E2D51FEE}" srcOrd="7" destOrd="0" presId="urn:microsoft.com/office/officeart/2005/8/layout/target3"/>
    <dgm:cxn modelId="{41127E21-1FA5-4245-BB3F-F35A2912E69F}" type="presParOf" srcId="{D53AA72F-DEEC-49CD-97F3-CA955CD7FA5A}" destId="{B8831E76-24FB-4AE4-B146-EEBB25D3E283}" srcOrd="8" destOrd="0" presId="urn:microsoft.com/office/officeart/2005/8/layout/target3"/>
    <dgm:cxn modelId="{19FF19A8-B15B-45EF-B7E5-43A0AE684D33}" type="presParOf" srcId="{D53AA72F-DEEC-49CD-97F3-CA955CD7FA5A}" destId="{F9C6A560-52EF-41DB-8297-03844993DCA9}" srcOrd="9" destOrd="0" presId="urn:microsoft.com/office/officeart/2005/8/layout/target3"/>
    <dgm:cxn modelId="{25A2DA11-C140-424D-913F-826A05AA282F}" type="presParOf" srcId="{D53AA72F-DEEC-49CD-97F3-CA955CD7FA5A}" destId="{048585D2-A975-468A-90F0-B57CF807B0B1}" srcOrd="10" destOrd="0" presId="urn:microsoft.com/office/officeart/2005/8/layout/target3"/>
    <dgm:cxn modelId="{B1776824-AAC1-44FA-BE62-7BA81AF107A8}" type="presParOf" srcId="{D53AA72F-DEEC-49CD-97F3-CA955CD7FA5A}" destId="{F66EA70B-506B-4F81-9BC2-17D0F418C517}" srcOrd="11" destOrd="0" presId="urn:microsoft.com/office/officeart/2005/8/layout/target3"/>
    <dgm:cxn modelId="{8748FDB8-6572-4A32-8D3B-232D66B57D51}" type="presParOf" srcId="{D53AA72F-DEEC-49CD-97F3-CA955CD7FA5A}" destId="{65CCC68A-E7C5-4996-808B-07D4DAED403B}" srcOrd="12" destOrd="0" presId="urn:microsoft.com/office/officeart/2005/8/layout/target3"/>
    <dgm:cxn modelId="{437ED7C2-1B8E-41C4-9587-E514E451CB86}" type="presParOf" srcId="{D53AA72F-DEEC-49CD-97F3-CA955CD7FA5A}" destId="{6F9470FA-362F-457E-8465-112238559E99}" srcOrd="13" destOrd="0" presId="urn:microsoft.com/office/officeart/2005/8/layout/target3"/>
    <dgm:cxn modelId="{CA9B5027-C693-4095-9AA3-D9165A67DA99}" type="presParOf" srcId="{D53AA72F-DEEC-49CD-97F3-CA955CD7FA5A}" destId="{D7186CC0-36C6-4B47-8C7D-C0F1A2A8EE6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59EF9E-4324-4C9B-9132-A370791F6660}" type="doc">
      <dgm:prSet loTypeId="urn:microsoft.com/office/officeart/2005/8/layout/hChevron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E14F7C4-99E7-4323-8D0A-7C3BF283D978}">
      <dgm:prSet phldrT="[Текст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1400" b="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реализация</a:t>
          </a:r>
        </a:p>
        <a:p>
          <a:r>
            <a:rPr lang="ru-RU" sz="1400" b="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дополнительных общеобразовательных программ                              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области физической культуры     и спорта</a:t>
          </a:r>
        </a:p>
      </dgm:t>
    </dgm:pt>
    <dgm:pt modelId="{0AE17AB6-3679-431B-BB32-A1D88E744654}" type="parTrans" cxnId="{82B55C76-E2EF-477D-AE25-E8EBE76194A5}">
      <dgm:prSet/>
      <dgm:spPr/>
      <dgm:t>
        <a:bodyPr/>
        <a:lstStyle/>
        <a:p>
          <a:endParaRPr lang="ru-RU"/>
        </a:p>
      </dgm:t>
    </dgm:pt>
    <dgm:pt modelId="{2400E0E8-6AA0-491A-8FD5-0860281961B1}" type="sibTrans" cxnId="{82B55C76-E2EF-477D-AE25-E8EBE76194A5}">
      <dgm:prSet/>
      <dgm:spPr/>
      <dgm:t>
        <a:bodyPr/>
        <a:lstStyle/>
        <a:p>
          <a:endParaRPr lang="ru-RU"/>
        </a:p>
      </dgm:t>
    </dgm:pt>
    <dgm:pt modelId="{D07659FA-4380-4AF0-B332-ABEF14FAF50A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лицензирование образовательной деятельности</a:t>
          </a:r>
        </a:p>
      </dgm:t>
    </dgm:pt>
    <dgm:pt modelId="{A3DD58AB-14DC-48D2-9250-813579D397B1}" type="parTrans" cxnId="{34F5C1DD-F886-430B-8604-68E47CED1C92}">
      <dgm:prSet/>
      <dgm:spPr/>
      <dgm:t>
        <a:bodyPr/>
        <a:lstStyle/>
        <a:p>
          <a:endParaRPr lang="ru-RU"/>
        </a:p>
      </dgm:t>
    </dgm:pt>
    <dgm:pt modelId="{C4C744DD-5BC2-4817-8821-7B8423A74B6C}" type="sibTrans" cxnId="{34F5C1DD-F886-430B-8604-68E47CED1C92}">
      <dgm:prSet/>
      <dgm:spPr/>
      <dgm:t>
        <a:bodyPr/>
        <a:lstStyle/>
        <a:p>
          <a:endParaRPr lang="ru-RU"/>
        </a:p>
      </dgm:t>
    </dgm:pt>
    <dgm:pt modelId="{EBD327E5-5DAC-4DCA-B1C1-73CF15143D03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подвидам дополнительного образования:</a:t>
          </a:r>
        </a:p>
        <a:p>
          <a:pPr indent="144000"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дополнительное образование детей и взрослых </a:t>
          </a:r>
        </a:p>
      </dgm:t>
    </dgm:pt>
    <dgm:pt modelId="{ECF6BCC7-18E8-4046-A25F-062903D117A3}" type="parTrans" cxnId="{498BB556-B0D1-4EEC-893F-31DDBAA94383}">
      <dgm:prSet/>
      <dgm:spPr/>
      <dgm:t>
        <a:bodyPr/>
        <a:lstStyle/>
        <a:p>
          <a:endParaRPr lang="ru-RU"/>
        </a:p>
      </dgm:t>
    </dgm:pt>
    <dgm:pt modelId="{05F7AEB7-56EF-4214-9878-97FF21622020}" type="sibTrans" cxnId="{498BB556-B0D1-4EEC-893F-31DDBAA94383}">
      <dgm:prSet/>
      <dgm:spPr/>
      <dgm:t>
        <a:bodyPr/>
        <a:lstStyle/>
        <a:p>
          <a:endParaRPr lang="ru-RU"/>
        </a:p>
      </dgm:t>
    </dgm:pt>
    <dgm:pt modelId="{23C6065F-4A52-4DE5-934C-226B09394141}" type="pres">
      <dgm:prSet presAssocID="{E459EF9E-4324-4C9B-9132-A370791F6660}" presName="Name0" presStyleCnt="0">
        <dgm:presLayoutVars>
          <dgm:dir/>
          <dgm:resizeHandles val="exact"/>
        </dgm:presLayoutVars>
      </dgm:prSet>
      <dgm:spPr/>
    </dgm:pt>
    <dgm:pt modelId="{8EE6E20D-F551-4D3B-B804-26D5E01F008A}" type="pres">
      <dgm:prSet presAssocID="{DE14F7C4-99E7-4323-8D0A-7C3BF283D978}" presName="parTxOnly" presStyleLbl="node1" presStyleIdx="0" presStyleCnt="3" custScaleY="115200">
        <dgm:presLayoutVars>
          <dgm:bulletEnabled val="1"/>
        </dgm:presLayoutVars>
      </dgm:prSet>
      <dgm:spPr/>
    </dgm:pt>
    <dgm:pt modelId="{F7C7456B-6A67-4A15-80B9-CF66FE0428A4}" type="pres">
      <dgm:prSet presAssocID="{2400E0E8-6AA0-491A-8FD5-0860281961B1}" presName="parSpace" presStyleCnt="0"/>
      <dgm:spPr/>
    </dgm:pt>
    <dgm:pt modelId="{115853A9-CC79-4178-9629-2ED507EC1109}" type="pres">
      <dgm:prSet presAssocID="{D07659FA-4380-4AF0-B332-ABEF14FAF50A}" presName="parTxOnly" presStyleLbl="node1" presStyleIdx="1" presStyleCnt="3">
        <dgm:presLayoutVars>
          <dgm:bulletEnabled val="1"/>
        </dgm:presLayoutVars>
      </dgm:prSet>
      <dgm:spPr/>
    </dgm:pt>
    <dgm:pt modelId="{2B5A00B4-31E6-4E0D-B816-7E911EA6F51C}" type="pres">
      <dgm:prSet presAssocID="{C4C744DD-5BC2-4817-8821-7B8423A74B6C}" presName="parSpace" presStyleCnt="0"/>
      <dgm:spPr/>
    </dgm:pt>
    <dgm:pt modelId="{21134701-79E5-4806-A1E5-7ED9725B1B63}" type="pres">
      <dgm:prSet presAssocID="{EBD327E5-5DAC-4DCA-B1C1-73CF15143D0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588C405E-0104-4C51-96AD-428670D93C93}" type="presOf" srcId="{E459EF9E-4324-4C9B-9132-A370791F6660}" destId="{23C6065F-4A52-4DE5-934C-226B09394141}" srcOrd="0" destOrd="0" presId="urn:microsoft.com/office/officeart/2005/8/layout/hChevron3"/>
    <dgm:cxn modelId="{82B55C76-E2EF-477D-AE25-E8EBE76194A5}" srcId="{E459EF9E-4324-4C9B-9132-A370791F6660}" destId="{DE14F7C4-99E7-4323-8D0A-7C3BF283D978}" srcOrd="0" destOrd="0" parTransId="{0AE17AB6-3679-431B-BB32-A1D88E744654}" sibTransId="{2400E0E8-6AA0-491A-8FD5-0860281961B1}"/>
    <dgm:cxn modelId="{498BB556-B0D1-4EEC-893F-31DDBAA94383}" srcId="{E459EF9E-4324-4C9B-9132-A370791F6660}" destId="{EBD327E5-5DAC-4DCA-B1C1-73CF15143D03}" srcOrd="2" destOrd="0" parTransId="{ECF6BCC7-18E8-4046-A25F-062903D117A3}" sibTransId="{05F7AEB7-56EF-4214-9878-97FF21622020}"/>
    <dgm:cxn modelId="{9EDD96BB-8F7A-4FA2-B869-371F481DE2E1}" type="presOf" srcId="{EBD327E5-5DAC-4DCA-B1C1-73CF15143D03}" destId="{21134701-79E5-4806-A1E5-7ED9725B1B63}" srcOrd="0" destOrd="0" presId="urn:microsoft.com/office/officeart/2005/8/layout/hChevron3"/>
    <dgm:cxn modelId="{45EDC6C0-4A9D-423F-994E-8F514800742F}" type="presOf" srcId="{DE14F7C4-99E7-4323-8D0A-7C3BF283D978}" destId="{8EE6E20D-F551-4D3B-B804-26D5E01F008A}" srcOrd="0" destOrd="0" presId="urn:microsoft.com/office/officeart/2005/8/layout/hChevron3"/>
    <dgm:cxn modelId="{A71B8FD7-DE20-4655-A00E-1D6C462D9ECE}" type="presOf" srcId="{D07659FA-4380-4AF0-B332-ABEF14FAF50A}" destId="{115853A9-CC79-4178-9629-2ED507EC1109}" srcOrd="0" destOrd="0" presId="urn:microsoft.com/office/officeart/2005/8/layout/hChevron3"/>
    <dgm:cxn modelId="{34F5C1DD-F886-430B-8604-68E47CED1C92}" srcId="{E459EF9E-4324-4C9B-9132-A370791F6660}" destId="{D07659FA-4380-4AF0-B332-ABEF14FAF50A}" srcOrd="1" destOrd="0" parTransId="{A3DD58AB-14DC-48D2-9250-813579D397B1}" sibTransId="{C4C744DD-5BC2-4817-8821-7B8423A74B6C}"/>
    <dgm:cxn modelId="{741A6C22-5487-44D1-AC3B-B12EADD8AE05}" type="presParOf" srcId="{23C6065F-4A52-4DE5-934C-226B09394141}" destId="{8EE6E20D-F551-4D3B-B804-26D5E01F008A}" srcOrd="0" destOrd="0" presId="urn:microsoft.com/office/officeart/2005/8/layout/hChevron3"/>
    <dgm:cxn modelId="{7D6DA390-8574-4E06-B731-911BA77330D4}" type="presParOf" srcId="{23C6065F-4A52-4DE5-934C-226B09394141}" destId="{F7C7456B-6A67-4A15-80B9-CF66FE0428A4}" srcOrd="1" destOrd="0" presId="urn:microsoft.com/office/officeart/2005/8/layout/hChevron3"/>
    <dgm:cxn modelId="{42063592-EFBC-4AE1-83D2-2DAD2D198468}" type="presParOf" srcId="{23C6065F-4A52-4DE5-934C-226B09394141}" destId="{115853A9-CC79-4178-9629-2ED507EC1109}" srcOrd="2" destOrd="0" presId="urn:microsoft.com/office/officeart/2005/8/layout/hChevron3"/>
    <dgm:cxn modelId="{633F3DF3-9953-4706-A1A8-02887FC65DD3}" type="presParOf" srcId="{23C6065F-4A52-4DE5-934C-226B09394141}" destId="{2B5A00B4-31E6-4E0D-B816-7E911EA6F51C}" srcOrd="3" destOrd="0" presId="urn:microsoft.com/office/officeart/2005/8/layout/hChevron3"/>
    <dgm:cxn modelId="{C417306B-B930-428B-9602-7C6BB979A03D}" type="presParOf" srcId="{23C6065F-4A52-4DE5-934C-226B09394141}" destId="{21134701-79E5-4806-A1E5-7ED9725B1B6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59EF9E-4324-4C9B-9132-A370791F6660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E14F7C4-99E7-4323-8D0A-7C3BF283D978}">
      <dgm:prSet phldrT="[Текст]" custT="1"/>
      <dgm:spPr/>
      <dgm:t>
        <a:bodyPr/>
        <a:lstStyle/>
        <a:p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</a:t>
          </a:r>
        </a:p>
        <a:p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программ спортивной подготовки</a:t>
          </a:r>
        </a:p>
      </dgm:t>
    </dgm:pt>
    <dgm:pt modelId="{0AE17AB6-3679-431B-BB32-A1D88E744654}" type="parTrans" cxnId="{82B55C76-E2EF-477D-AE25-E8EBE76194A5}">
      <dgm:prSet/>
      <dgm:spPr/>
      <dgm:t>
        <a:bodyPr/>
        <a:lstStyle/>
        <a:p>
          <a:endParaRPr lang="ru-RU"/>
        </a:p>
      </dgm:t>
    </dgm:pt>
    <dgm:pt modelId="{2400E0E8-6AA0-491A-8FD5-0860281961B1}" type="sibTrans" cxnId="{82B55C76-E2EF-477D-AE25-E8EBE76194A5}">
      <dgm:prSet/>
      <dgm:spPr/>
      <dgm:t>
        <a:bodyPr/>
        <a:lstStyle/>
        <a:p>
          <a:endParaRPr lang="ru-RU"/>
        </a:p>
      </dgm:t>
    </dgm:pt>
    <dgm:pt modelId="{D07659FA-4380-4AF0-B332-ABEF14FAF50A}">
      <dgm:prSet phldrT="[Текст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лицензирование          не предусмотрено</a:t>
          </a:r>
        </a:p>
      </dgm:t>
    </dgm:pt>
    <dgm:pt modelId="{A3DD58AB-14DC-48D2-9250-813579D397B1}" type="parTrans" cxnId="{34F5C1DD-F886-430B-8604-68E47CED1C92}">
      <dgm:prSet/>
      <dgm:spPr/>
      <dgm:t>
        <a:bodyPr/>
        <a:lstStyle/>
        <a:p>
          <a:endParaRPr lang="ru-RU"/>
        </a:p>
      </dgm:t>
    </dgm:pt>
    <dgm:pt modelId="{C4C744DD-5BC2-4817-8821-7B8423A74B6C}" type="sibTrans" cxnId="{34F5C1DD-F886-430B-8604-68E47CED1C92}">
      <dgm:prSet/>
      <dgm:spPr/>
      <dgm:t>
        <a:bodyPr/>
        <a:lstStyle/>
        <a:p>
          <a:endParaRPr lang="ru-RU"/>
        </a:p>
      </dgm:t>
    </dgm:pt>
    <dgm:pt modelId="{EBD327E5-5DAC-4DCA-B1C1-73CF15143D03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ECF6BCC7-18E8-4046-A25F-062903D117A3}" type="parTrans" cxnId="{498BB556-B0D1-4EEC-893F-31DDBAA94383}">
      <dgm:prSet/>
      <dgm:spPr/>
      <dgm:t>
        <a:bodyPr/>
        <a:lstStyle/>
        <a:p>
          <a:endParaRPr lang="ru-RU"/>
        </a:p>
      </dgm:t>
    </dgm:pt>
    <dgm:pt modelId="{05F7AEB7-56EF-4214-9878-97FF21622020}" type="sibTrans" cxnId="{498BB556-B0D1-4EEC-893F-31DDBAA94383}">
      <dgm:prSet/>
      <dgm:spPr/>
      <dgm:t>
        <a:bodyPr/>
        <a:lstStyle/>
        <a:p>
          <a:endParaRPr lang="ru-RU"/>
        </a:p>
      </dgm:t>
    </dgm:pt>
    <dgm:pt modelId="{23C6065F-4A52-4DE5-934C-226B09394141}" type="pres">
      <dgm:prSet presAssocID="{E459EF9E-4324-4C9B-9132-A370791F6660}" presName="Name0" presStyleCnt="0">
        <dgm:presLayoutVars>
          <dgm:dir/>
          <dgm:resizeHandles val="exact"/>
        </dgm:presLayoutVars>
      </dgm:prSet>
      <dgm:spPr/>
    </dgm:pt>
    <dgm:pt modelId="{8EE6E20D-F551-4D3B-B804-26D5E01F008A}" type="pres">
      <dgm:prSet presAssocID="{DE14F7C4-99E7-4323-8D0A-7C3BF283D978}" presName="parTxOnly" presStyleLbl="node1" presStyleIdx="0" presStyleCnt="3">
        <dgm:presLayoutVars>
          <dgm:bulletEnabled val="1"/>
        </dgm:presLayoutVars>
      </dgm:prSet>
      <dgm:spPr/>
    </dgm:pt>
    <dgm:pt modelId="{F7C7456B-6A67-4A15-80B9-CF66FE0428A4}" type="pres">
      <dgm:prSet presAssocID="{2400E0E8-6AA0-491A-8FD5-0860281961B1}" presName="parSpace" presStyleCnt="0"/>
      <dgm:spPr/>
    </dgm:pt>
    <dgm:pt modelId="{115853A9-CC79-4178-9629-2ED507EC1109}" type="pres">
      <dgm:prSet presAssocID="{D07659FA-4380-4AF0-B332-ABEF14FAF50A}" presName="parTxOnly" presStyleLbl="node1" presStyleIdx="1" presStyleCnt="3">
        <dgm:presLayoutVars>
          <dgm:bulletEnabled val="1"/>
        </dgm:presLayoutVars>
      </dgm:prSet>
      <dgm:spPr/>
    </dgm:pt>
    <dgm:pt modelId="{2B5A00B4-31E6-4E0D-B816-7E911EA6F51C}" type="pres">
      <dgm:prSet presAssocID="{C4C744DD-5BC2-4817-8821-7B8423A74B6C}" presName="parSpace" presStyleCnt="0"/>
      <dgm:spPr/>
    </dgm:pt>
    <dgm:pt modelId="{21134701-79E5-4806-A1E5-7ED9725B1B63}" type="pres">
      <dgm:prSet presAssocID="{EBD327E5-5DAC-4DCA-B1C1-73CF15143D0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588C405E-0104-4C51-96AD-428670D93C93}" type="presOf" srcId="{E459EF9E-4324-4C9B-9132-A370791F6660}" destId="{23C6065F-4A52-4DE5-934C-226B09394141}" srcOrd="0" destOrd="0" presId="urn:microsoft.com/office/officeart/2005/8/layout/hChevron3"/>
    <dgm:cxn modelId="{82B55C76-E2EF-477D-AE25-E8EBE76194A5}" srcId="{E459EF9E-4324-4C9B-9132-A370791F6660}" destId="{DE14F7C4-99E7-4323-8D0A-7C3BF283D978}" srcOrd="0" destOrd="0" parTransId="{0AE17AB6-3679-431B-BB32-A1D88E744654}" sibTransId="{2400E0E8-6AA0-491A-8FD5-0860281961B1}"/>
    <dgm:cxn modelId="{498BB556-B0D1-4EEC-893F-31DDBAA94383}" srcId="{E459EF9E-4324-4C9B-9132-A370791F6660}" destId="{EBD327E5-5DAC-4DCA-B1C1-73CF15143D03}" srcOrd="2" destOrd="0" parTransId="{ECF6BCC7-18E8-4046-A25F-062903D117A3}" sibTransId="{05F7AEB7-56EF-4214-9878-97FF21622020}"/>
    <dgm:cxn modelId="{9EDD96BB-8F7A-4FA2-B869-371F481DE2E1}" type="presOf" srcId="{EBD327E5-5DAC-4DCA-B1C1-73CF15143D03}" destId="{21134701-79E5-4806-A1E5-7ED9725B1B63}" srcOrd="0" destOrd="0" presId="urn:microsoft.com/office/officeart/2005/8/layout/hChevron3"/>
    <dgm:cxn modelId="{45EDC6C0-4A9D-423F-994E-8F514800742F}" type="presOf" srcId="{DE14F7C4-99E7-4323-8D0A-7C3BF283D978}" destId="{8EE6E20D-F551-4D3B-B804-26D5E01F008A}" srcOrd="0" destOrd="0" presId="urn:microsoft.com/office/officeart/2005/8/layout/hChevron3"/>
    <dgm:cxn modelId="{A71B8FD7-DE20-4655-A00E-1D6C462D9ECE}" type="presOf" srcId="{D07659FA-4380-4AF0-B332-ABEF14FAF50A}" destId="{115853A9-CC79-4178-9629-2ED507EC1109}" srcOrd="0" destOrd="0" presId="urn:microsoft.com/office/officeart/2005/8/layout/hChevron3"/>
    <dgm:cxn modelId="{34F5C1DD-F886-430B-8604-68E47CED1C92}" srcId="{E459EF9E-4324-4C9B-9132-A370791F6660}" destId="{D07659FA-4380-4AF0-B332-ABEF14FAF50A}" srcOrd="1" destOrd="0" parTransId="{A3DD58AB-14DC-48D2-9250-813579D397B1}" sibTransId="{C4C744DD-5BC2-4817-8821-7B8423A74B6C}"/>
    <dgm:cxn modelId="{741A6C22-5487-44D1-AC3B-B12EADD8AE05}" type="presParOf" srcId="{23C6065F-4A52-4DE5-934C-226B09394141}" destId="{8EE6E20D-F551-4D3B-B804-26D5E01F008A}" srcOrd="0" destOrd="0" presId="urn:microsoft.com/office/officeart/2005/8/layout/hChevron3"/>
    <dgm:cxn modelId="{7D6DA390-8574-4E06-B731-911BA77330D4}" type="presParOf" srcId="{23C6065F-4A52-4DE5-934C-226B09394141}" destId="{F7C7456B-6A67-4A15-80B9-CF66FE0428A4}" srcOrd="1" destOrd="0" presId="urn:microsoft.com/office/officeart/2005/8/layout/hChevron3"/>
    <dgm:cxn modelId="{42063592-EFBC-4AE1-83D2-2DAD2D198468}" type="presParOf" srcId="{23C6065F-4A52-4DE5-934C-226B09394141}" destId="{115853A9-CC79-4178-9629-2ED507EC1109}" srcOrd="2" destOrd="0" presId="urn:microsoft.com/office/officeart/2005/8/layout/hChevron3"/>
    <dgm:cxn modelId="{633F3DF3-9953-4706-A1A8-02887FC65DD3}" type="presParOf" srcId="{23C6065F-4A52-4DE5-934C-226B09394141}" destId="{2B5A00B4-31E6-4E0D-B816-7E911EA6F51C}" srcOrd="3" destOrd="0" presId="urn:microsoft.com/office/officeart/2005/8/layout/hChevron3"/>
    <dgm:cxn modelId="{C417306B-B930-428B-9602-7C6BB979A03D}" type="presParOf" srcId="{23C6065F-4A52-4DE5-934C-226B09394141}" destId="{21134701-79E5-4806-A1E5-7ED9725B1B6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265B9-F55C-4954-AEE5-C945E75CDCD4}">
      <dsp:nvSpPr>
        <dsp:cNvPr id="0" name=""/>
        <dsp:cNvSpPr/>
      </dsp:nvSpPr>
      <dsp:spPr>
        <a:xfrm>
          <a:off x="0" y="187117"/>
          <a:ext cx="8686800" cy="1143675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Статья 2. Основные понятия, используемые в настоящем Федеральном законе</a:t>
          </a:r>
          <a:endParaRPr lang="ru-RU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5830" y="242947"/>
        <a:ext cx="8575140" cy="1032015"/>
      </dsp:txXfrm>
    </dsp:sp>
    <dsp:sp modelId="{69B853EB-D7C7-4C5B-803A-6F76E79E6452}">
      <dsp:nvSpPr>
        <dsp:cNvPr id="0" name=""/>
        <dsp:cNvSpPr/>
      </dsp:nvSpPr>
      <dsp:spPr>
        <a:xfrm>
          <a:off x="0" y="1233762"/>
          <a:ext cx="8686800" cy="117748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15.1) </a:t>
          </a: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спортивная подготовка </a:t>
          </a: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тренировочный процесс, который подлежит планированию, включает в себя обязательное систематическое участие в спортивных соревнованиях, направлен на физическое воспитание и совершенствование спортивного мастерства лиц, проходящих спортивную подготовку, и осуществляется на основании государственного (муниципального) задания на оказание услуг по спортивной подготовке или договора оказания услуг по спортивной подготовке в соответствии с программами спортивной подготовки;</a:t>
          </a:r>
        </a:p>
      </dsp:txBody>
      <dsp:txXfrm>
        <a:off x="57480" y="1291242"/>
        <a:ext cx="8571840" cy="1062522"/>
      </dsp:txXfrm>
    </dsp:sp>
    <dsp:sp modelId="{B0581FEA-1E0E-4EA8-BACB-3922C38B0356}">
      <dsp:nvSpPr>
        <dsp:cNvPr id="0" name=""/>
        <dsp:cNvSpPr/>
      </dsp:nvSpPr>
      <dsp:spPr>
        <a:xfrm>
          <a:off x="0" y="2477484"/>
          <a:ext cx="8686800" cy="775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solidFill>
            <a:schemeClr val="accent3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15.2) </a:t>
          </a: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спортивный резерв</a:t>
          </a: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лица, проходящие спортивную подготовку в целях включения их в состав спортивных сборных команд, в том числе спортивных сборных команд Российской Федерации;</a:t>
          </a:r>
        </a:p>
      </dsp:txBody>
      <dsp:txXfrm>
        <a:off x="37852" y="2515336"/>
        <a:ext cx="8611096" cy="699696"/>
      </dsp:txXfrm>
    </dsp:sp>
    <dsp:sp modelId="{5D303544-0195-453D-8CD0-19ECB490B8CD}">
      <dsp:nvSpPr>
        <dsp:cNvPr id="0" name=""/>
        <dsp:cNvSpPr/>
      </dsp:nvSpPr>
      <dsp:spPr>
        <a:xfrm>
          <a:off x="0" y="3319124"/>
          <a:ext cx="8686800" cy="129341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10) </a:t>
          </a: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программа спортивной подготовки</a:t>
          </a: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программа поэтапной подготовки физических лиц по виду спорта (спортивным дисциплинам), определяющая основные направления и условия спортивной подготовки на каждом ее этапе, разработанная и реализуемая организацией, осуществляющей спортивную подготовку, в соответствии с требованиями федеральных стандартов спортивной подготовки;</a:t>
          </a:r>
        </a:p>
      </dsp:txBody>
      <dsp:txXfrm>
        <a:off x="63139" y="3382263"/>
        <a:ext cx="8560522" cy="11671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ECF92-CA6A-4364-9DEE-F0105F51E1CD}">
      <dsp:nvSpPr>
        <dsp:cNvPr id="0" name=""/>
        <dsp:cNvSpPr/>
      </dsp:nvSpPr>
      <dsp:spPr>
        <a:xfrm>
          <a:off x="0" y="0"/>
          <a:ext cx="3573922" cy="879872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общеобразовательные программы</a:t>
          </a:r>
        </a:p>
      </dsp:txBody>
      <dsp:txXfrm>
        <a:off x="0" y="0"/>
        <a:ext cx="3573922" cy="475130"/>
      </dsp:txXfrm>
    </dsp:sp>
    <dsp:sp modelId="{8CE3E762-CA49-4432-8BDD-F49A1EA12468}">
      <dsp:nvSpPr>
        <dsp:cNvPr id="0" name=""/>
        <dsp:cNvSpPr/>
      </dsp:nvSpPr>
      <dsp:spPr>
        <a:xfrm>
          <a:off x="0" y="458104"/>
          <a:ext cx="1786960" cy="404741"/>
        </a:xfrm>
        <a:prstGeom prst="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общеразвивающие</a:t>
          </a:r>
        </a:p>
      </dsp:txBody>
      <dsp:txXfrm>
        <a:off x="0" y="458104"/>
        <a:ext cx="1786960" cy="404741"/>
      </dsp:txXfrm>
    </dsp:sp>
    <dsp:sp modelId="{62DACE4E-5EE3-4286-BC8D-DE2F28CB1D13}">
      <dsp:nvSpPr>
        <dsp:cNvPr id="0" name=""/>
        <dsp:cNvSpPr/>
      </dsp:nvSpPr>
      <dsp:spPr>
        <a:xfrm>
          <a:off x="1786961" y="457533"/>
          <a:ext cx="1786960" cy="404741"/>
        </a:xfrm>
        <a:prstGeom prst="rect">
          <a:avLst/>
        </a:prstGeom>
        <a:solidFill>
          <a:srgbClr val="F9F3F9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препрофессиональные</a:t>
          </a:r>
          <a:endParaRPr lang="ru-RU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86961" y="457533"/>
        <a:ext cx="1786960" cy="4047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516EF-162D-40B5-A7DD-B944F9FE5734}">
      <dsp:nvSpPr>
        <dsp:cNvPr id="0" name=""/>
        <dsp:cNvSpPr/>
      </dsp:nvSpPr>
      <dsp:spPr>
        <a:xfrm>
          <a:off x="0" y="1044404"/>
          <a:ext cx="8229600" cy="1330875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Финансовое обеспечение выполнения государственного (муниципального) задания осуществляется за счет средств бюджетов субъектов Российской Федерации и бюджетов территориальных государственных внебюджетных фондов, местных бюджетов в порядке, установленном соответственно высшим исполнительным органом государственной власти субъекта Российской Федерации, местной администрацией.</a:t>
          </a:r>
        </a:p>
      </dsp:txBody>
      <dsp:txXfrm>
        <a:off x="64968" y="1109372"/>
        <a:ext cx="8099664" cy="1200939"/>
      </dsp:txXfrm>
    </dsp:sp>
    <dsp:sp modelId="{8C5EFDCD-2C46-4BE9-BCC5-07E926C582D5}">
      <dsp:nvSpPr>
        <dsp:cNvPr id="0" name=""/>
        <dsp:cNvSpPr/>
      </dsp:nvSpPr>
      <dsp:spPr>
        <a:xfrm>
          <a:off x="0" y="2562480"/>
          <a:ext cx="8229600" cy="133087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106068"/>
                <a:satOff val="13171"/>
                <a:lumOff val="36719"/>
                <a:alphaOff val="0"/>
                <a:tint val="45000"/>
                <a:satMod val="200000"/>
              </a:schemeClr>
            </a:gs>
            <a:gs pos="30000">
              <a:schemeClr val="accent2">
                <a:shade val="50000"/>
                <a:hueOff val="106068"/>
                <a:satOff val="13171"/>
                <a:lumOff val="36719"/>
                <a:alphaOff val="0"/>
                <a:tint val="61000"/>
                <a:satMod val="200000"/>
              </a:schemeClr>
            </a:gs>
            <a:gs pos="45000">
              <a:schemeClr val="accent2">
                <a:shade val="50000"/>
                <a:hueOff val="106068"/>
                <a:satOff val="13171"/>
                <a:lumOff val="36719"/>
                <a:alphaOff val="0"/>
                <a:tint val="66000"/>
                <a:satMod val="200000"/>
              </a:schemeClr>
            </a:gs>
            <a:gs pos="55000">
              <a:schemeClr val="accent2">
                <a:shade val="50000"/>
                <a:hueOff val="106068"/>
                <a:satOff val="13171"/>
                <a:lumOff val="36719"/>
                <a:alphaOff val="0"/>
                <a:tint val="66000"/>
                <a:satMod val="200000"/>
              </a:schemeClr>
            </a:gs>
            <a:gs pos="73000">
              <a:schemeClr val="accent2">
                <a:shade val="50000"/>
                <a:hueOff val="106068"/>
                <a:satOff val="13171"/>
                <a:lumOff val="36719"/>
                <a:alphaOff val="0"/>
                <a:tint val="61000"/>
                <a:satMod val="200000"/>
              </a:schemeClr>
            </a:gs>
            <a:gs pos="100000">
              <a:schemeClr val="accent2">
                <a:shade val="50000"/>
                <a:hueOff val="106068"/>
                <a:satOff val="13171"/>
                <a:lumOff val="36719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образовательных программ может осуществляться, в том числе, в рамках деятельности, приносящей доход.</a:t>
          </a:r>
        </a:p>
      </dsp:txBody>
      <dsp:txXfrm>
        <a:off x="64968" y="2627448"/>
        <a:ext cx="8099664" cy="12009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3FDAB-2AC5-4A2E-B7AE-B0AB14E473C6}">
      <dsp:nvSpPr>
        <dsp:cNvPr id="0" name=""/>
        <dsp:cNvSpPr/>
      </dsp:nvSpPr>
      <dsp:spPr>
        <a:xfrm rot="5400000">
          <a:off x="445437" y="1644159"/>
          <a:ext cx="1334691" cy="222089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shade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shade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shade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11D7DC-4CF6-45F4-9100-E5D742D7A472}">
      <dsp:nvSpPr>
        <dsp:cNvPr id="0" name=""/>
        <dsp:cNvSpPr/>
      </dsp:nvSpPr>
      <dsp:spPr>
        <a:xfrm>
          <a:off x="222644" y="2307729"/>
          <a:ext cx="2005038" cy="175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устав бюджетного и автономного учреждения должен содержать </a:t>
          </a: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 и цели деятельности, а также исчерпывающий перечень видов деятельности, которые бюджетное и автономное учреждение вправе осуществлять в соответствии с целями, для достижения которых оно создано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ts val="30"/>
            </a:spcAft>
            <a:buNone/>
          </a:pPr>
          <a:endParaRPr lang="ru-RU" sz="1200" kern="1200" dirty="0"/>
        </a:p>
      </dsp:txBody>
      <dsp:txXfrm>
        <a:off x="222644" y="2307729"/>
        <a:ext cx="2005038" cy="1757533"/>
      </dsp:txXfrm>
    </dsp:sp>
    <dsp:sp modelId="{6EB3EBD4-9A7D-4ED6-B6D3-D1B8BEAFBF0D}">
      <dsp:nvSpPr>
        <dsp:cNvPr id="0" name=""/>
        <dsp:cNvSpPr/>
      </dsp:nvSpPr>
      <dsp:spPr>
        <a:xfrm>
          <a:off x="1849373" y="1480654"/>
          <a:ext cx="378309" cy="37830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80000"/>
                <a:hueOff val="17560"/>
                <a:satOff val="1410"/>
                <a:lumOff val="4260"/>
                <a:alphaOff val="0"/>
                <a:tint val="45000"/>
                <a:satMod val="200000"/>
              </a:schemeClr>
            </a:gs>
            <a:gs pos="30000">
              <a:schemeClr val="accent2">
                <a:shade val="80000"/>
                <a:hueOff val="17560"/>
                <a:satOff val="1410"/>
                <a:lumOff val="4260"/>
                <a:alphaOff val="0"/>
                <a:tint val="61000"/>
                <a:satMod val="200000"/>
              </a:schemeClr>
            </a:gs>
            <a:gs pos="45000">
              <a:schemeClr val="accent2">
                <a:shade val="80000"/>
                <a:hueOff val="17560"/>
                <a:satOff val="1410"/>
                <a:lumOff val="4260"/>
                <a:alphaOff val="0"/>
                <a:tint val="66000"/>
                <a:satMod val="200000"/>
              </a:schemeClr>
            </a:gs>
            <a:gs pos="55000">
              <a:schemeClr val="accent2">
                <a:shade val="80000"/>
                <a:hueOff val="17560"/>
                <a:satOff val="1410"/>
                <a:lumOff val="4260"/>
                <a:alphaOff val="0"/>
                <a:tint val="66000"/>
                <a:satMod val="200000"/>
              </a:schemeClr>
            </a:gs>
            <a:gs pos="73000">
              <a:schemeClr val="accent2">
                <a:shade val="80000"/>
                <a:hueOff val="17560"/>
                <a:satOff val="1410"/>
                <a:lumOff val="4260"/>
                <a:alphaOff val="0"/>
                <a:tint val="61000"/>
                <a:satMod val="200000"/>
              </a:schemeClr>
            </a:gs>
            <a:gs pos="100000">
              <a:schemeClr val="accent2">
                <a:shade val="80000"/>
                <a:hueOff val="17560"/>
                <a:satOff val="1410"/>
                <a:lumOff val="426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shade val="80000"/>
              <a:hueOff val="17560"/>
              <a:satOff val="1410"/>
              <a:lumOff val="426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6BD797-7A6B-4B67-A0F1-7941E1AF833A}">
      <dsp:nvSpPr>
        <dsp:cNvPr id="0" name=""/>
        <dsp:cNvSpPr/>
      </dsp:nvSpPr>
      <dsp:spPr>
        <a:xfrm rot="5400000">
          <a:off x="2899996" y="1036776"/>
          <a:ext cx="1334691" cy="222089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80000"/>
                <a:hueOff val="35119"/>
                <a:satOff val="2820"/>
                <a:lumOff val="8520"/>
                <a:alphaOff val="0"/>
                <a:tint val="45000"/>
                <a:satMod val="200000"/>
              </a:schemeClr>
            </a:gs>
            <a:gs pos="30000">
              <a:schemeClr val="accent2">
                <a:shade val="80000"/>
                <a:hueOff val="35119"/>
                <a:satOff val="2820"/>
                <a:lumOff val="8520"/>
                <a:alphaOff val="0"/>
                <a:tint val="61000"/>
                <a:satMod val="200000"/>
              </a:schemeClr>
            </a:gs>
            <a:gs pos="45000">
              <a:schemeClr val="accent2">
                <a:shade val="80000"/>
                <a:hueOff val="35119"/>
                <a:satOff val="2820"/>
                <a:lumOff val="8520"/>
                <a:alphaOff val="0"/>
                <a:tint val="66000"/>
                <a:satMod val="200000"/>
              </a:schemeClr>
            </a:gs>
            <a:gs pos="55000">
              <a:schemeClr val="accent2">
                <a:shade val="80000"/>
                <a:hueOff val="35119"/>
                <a:satOff val="2820"/>
                <a:lumOff val="8520"/>
                <a:alphaOff val="0"/>
                <a:tint val="66000"/>
                <a:satMod val="200000"/>
              </a:schemeClr>
            </a:gs>
            <a:gs pos="73000">
              <a:schemeClr val="accent2">
                <a:shade val="80000"/>
                <a:hueOff val="35119"/>
                <a:satOff val="2820"/>
                <a:lumOff val="8520"/>
                <a:alphaOff val="0"/>
                <a:tint val="61000"/>
                <a:satMod val="200000"/>
              </a:schemeClr>
            </a:gs>
            <a:gs pos="100000">
              <a:schemeClr val="accent2">
                <a:shade val="80000"/>
                <a:hueOff val="35119"/>
                <a:satOff val="2820"/>
                <a:lumOff val="852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shade val="80000"/>
              <a:hueOff val="35119"/>
              <a:satOff val="2820"/>
              <a:lumOff val="852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2E26ED-815C-408E-B30A-1274A99F5F88}">
      <dsp:nvSpPr>
        <dsp:cNvPr id="0" name=""/>
        <dsp:cNvSpPr/>
      </dsp:nvSpPr>
      <dsp:spPr>
        <a:xfrm>
          <a:off x="2677203" y="1700346"/>
          <a:ext cx="2005038" cy="175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уставе образовательной организации должна содержаться информация о видах реализуемых образовательных программ с указанием уровня образования и (или) направленности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7203" y="1700346"/>
        <a:ext cx="2005038" cy="1757533"/>
      </dsp:txXfrm>
    </dsp:sp>
    <dsp:sp modelId="{788EFB1B-2A53-4FE2-810B-A49B756BA0D1}">
      <dsp:nvSpPr>
        <dsp:cNvPr id="0" name=""/>
        <dsp:cNvSpPr/>
      </dsp:nvSpPr>
      <dsp:spPr>
        <a:xfrm>
          <a:off x="4303932" y="873271"/>
          <a:ext cx="378309" cy="37830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80000"/>
                <a:hueOff val="52679"/>
                <a:satOff val="4230"/>
                <a:lumOff val="12780"/>
                <a:alphaOff val="0"/>
                <a:tint val="45000"/>
                <a:satMod val="200000"/>
              </a:schemeClr>
            </a:gs>
            <a:gs pos="30000">
              <a:schemeClr val="accent2">
                <a:shade val="80000"/>
                <a:hueOff val="52679"/>
                <a:satOff val="4230"/>
                <a:lumOff val="12780"/>
                <a:alphaOff val="0"/>
                <a:tint val="61000"/>
                <a:satMod val="200000"/>
              </a:schemeClr>
            </a:gs>
            <a:gs pos="45000">
              <a:schemeClr val="accent2">
                <a:shade val="80000"/>
                <a:hueOff val="52679"/>
                <a:satOff val="4230"/>
                <a:lumOff val="12780"/>
                <a:alphaOff val="0"/>
                <a:tint val="66000"/>
                <a:satMod val="200000"/>
              </a:schemeClr>
            </a:gs>
            <a:gs pos="55000">
              <a:schemeClr val="accent2">
                <a:shade val="80000"/>
                <a:hueOff val="52679"/>
                <a:satOff val="4230"/>
                <a:lumOff val="12780"/>
                <a:alphaOff val="0"/>
                <a:tint val="66000"/>
                <a:satMod val="200000"/>
              </a:schemeClr>
            </a:gs>
            <a:gs pos="73000">
              <a:schemeClr val="accent2">
                <a:shade val="80000"/>
                <a:hueOff val="52679"/>
                <a:satOff val="4230"/>
                <a:lumOff val="12780"/>
                <a:alphaOff val="0"/>
                <a:tint val="61000"/>
                <a:satMod val="200000"/>
              </a:schemeClr>
            </a:gs>
            <a:gs pos="100000">
              <a:schemeClr val="accent2">
                <a:shade val="80000"/>
                <a:hueOff val="52679"/>
                <a:satOff val="4230"/>
                <a:lumOff val="1278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shade val="80000"/>
              <a:hueOff val="52679"/>
              <a:satOff val="4230"/>
              <a:lumOff val="1278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738341-AAF8-496A-8BBE-AA31B7AC9599}">
      <dsp:nvSpPr>
        <dsp:cNvPr id="0" name=""/>
        <dsp:cNvSpPr/>
      </dsp:nvSpPr>
      <dsp:spPr>
        <a:xfrm rot="5400000">
          <a:off x="5354555" y="429393"/>
          <a:ext cx="1334691" cy="222089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9FB8CD">
                <a:shade val="80000"/>
                <a:hueOff val="70238"/>
                <a:satOff val="5640"/>
                <a:lumOff val="17040"/>
                <a:alphaOff val="0"/>
                <a:tint val="45000"/>
                <a:satMod val="200000"/>
              </a:srgbClr>
            </a:gs>
            <a:gs pos="30000">
              <a:srgbClr val="9FB8CD">
                <a:shade val="80000"/>
                <a:hueOff val="70238"/>
                <a:satOff val="5640"/>
                <a:lumOff val="17040"/>
                <a:alphaOff val="0"/>
                <a:tint val="61000"/>
                <a:satMod val="200000"/>
              </a:srgbClr>
            </a:gs>
            <a:gs pos="45000">
              <a:srgbClr val="9FB8CD">
                <a:shade val="80000"/>
                <a:hueOff val="70238"/>
                <a:satOff val="5640"/>
                <a:lumOff val="17040"/>
                <a:alphaOff val="0"/>
                <a:tint val="66000"/>
                <a:satMod val="200000"/>
              </a:srgbClr>
            </a:gs>
            <a:gs pos="55000">
              <a:srgbClr val="9FB8CD">
                <a:shade val="80000"/>
                <a:hueOff val="70238"/>
                <a:satOff val="5640"/>
                <a:lumOff val="17040"/>
                <a:alphaOff val="0"/>
                <a:tint val="66000"/>
                <a:satMod val="200000"/>
              </a:srgbClr>
            </a:gs>
            <a:gs pos="73000">
              <a:srgbClr val="9FB8CD">
                <a:shade val="80000"/>
                <a:hueOff val="70238"/>
                <a:satOff val="5640"/>
                <a:lumOff val="17040"/>
                <a:alphaOff val="0"/>
                <a:tint val="61000"/>
                <a:satMod val="200000"/>
              </a:srgbClr>
            </a:gs>
            <a:gs pos="100000">
              <a:srgbClr val="9FB8CD">
                <a:shade val="80000"/>
                <a:hueOff val="70238"/>
                <a:satOff val="5640"/>
                <a:lumOff val="17040"/>
                <a:alphaOff val="0"/>
                <a:tint val="45000"/>
                <a:satMod val="200000"/>
              </a:srgbClr>
            </a:gs>
          </a:gsLst>
          <a:lin ang="950000" scaled="1"/>
        </a:gradFill>
        <a:ln w="9525" cap="flat" cmpd="sng" algn="ctr">
          <a:solidFill>
            <a:srgbClr val="9FB8CD">
              <a:shade val="80000"/>
              <a:hueOff val="70238"/>
              <a:satOff val="5640"/>
              <a:lumOff val="17040"/>
              <a:alphaOff val="0"/>
            </a:srgb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B6C31A-4173-4952-A45F-9A212A478136}">
      <dsp:nvSpPr>
        <dsp:cNvPr id="0" name=""/>
        <dsp:cNvSpPr/>
      </dsp:nvSpPr>
      <dsp:spPr>
        <a:xfrm>
          <a:off x="5131762" y="1092963"/>
          <a:ext cx="2005038" cy="175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государственные (муниципальные) задания для бюджетного учреждения и для автономного учреждения формируются учредителем в соответствии с видами деятельности, отнесенными его уставом к основной деятельности</a:t>
          </a:r>
        </a:p>
      </dsp:txBody>
      <dsp:txXfrm>
        <a:off x="5131762" y="1092963"/>
        <a:ext cx="2005038" cy="17575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98B6D-5AEC-40E1-A5E7-77B35B817EE9}">
      <dsp:nvSpPr>
        <dsp:cNvPr id="0" name=""/>
        <dsp:cNvSpPr/>
      </dsp:nvSpPr>
      <dsp:spPr>
        <a:xfrm>
          <a:off x="-4450921" y="-687579"/>
          <a:ext cx="5341319" cy="5341319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0F88-D4FC-4987-AB37-0AC8424FBE99}">
      <dsp:nvSpPr>
        <dsp:cNvPr id="0" name=""/>
        <dsp:cNvSpPr/>
      </dsp:nvSpPr>
      <dsp:spPr>
        <a:xfrm>
          <a:off x="754842" y="214911"/>
          <a:ext cx="7680437" cy="2065611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93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Деятельность в области спорта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93.11  Деятельность спортивных объектов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93.12  Деятельность спортивных клубов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93.13  </a:t>
          </a:r>
          <a:r>
            <a:rPr lang="ru-RU" sz="1400" kern="1200" dirty="0"/>
            <a:t>Деятельность фитнес-центров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93.19  </a:t>
          </a:r>
          <a:r>
            <a:rPr lang="ru-RU" sz="1400" kern="1200" dirty="0"/>
            <a:t>Деятельность в области спорта прочая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842" y="214911"/>
        <a:ext cx="7680437" cy="2065611"/>
      </dsp:txXfrm>
    </dsp:sp>
    <dsp:sp modelId="{CA73E3E7-7A9C-4673-B985-B1111F414A50}">
      <dsp:nvSpPr>
        <dsp:cNvPr id="0" name=""/>
        <dsp:cNvSpPr/>
      </dsp:nvSpPr>
      <dsp:spPr>
        <a:xfrm>
          <a:off x="0" y="430908"/>
          <a:ext cx="1416315" cy="14163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3FDFB-B34A-40C9-9149-1E72808C50DE}">
      <dsp:nvSpPr>
        <dsp:cNvPr id="0" name=""/>
        <dsp:cNvSpPr/>
      </dsp:nvSpPr>
      <dsp:spPr>
        <a:xfrm>
          <a:off x="729079" y="2266501"/>
          <a:ext cx="7685279" cy="1133052"/>
        </a:xfrm>
        <a:prstGeom prst="rect">
          <a:avLst/>
        </a:prstGeom>
        <a:solidFill>
          <a:schemeClr val="accent2">
            <a:shade val="50000"/>
            <a:hueOff val="106068"/>
            <a:satOff val="13171"/>
            <a:lumOff val="36719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93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Образование дополнительное детей и взрослых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rPr>
            <a:t>85.41.1  Образование в области спорта и отдыха</a:t>
          </a:r>
        </a:p>
      </dsp:txBody>
      <dsp:txXfrm>
        <a:off x="729079" y="2266501"/>
        <a:ext cx="7685279" cy="1133052"/>
      </dsp:txXfrm>
    </dsp:sp>
    <dsp:sp modelId="{6882702D-9D38-483F-BB0E-28F16BEE3B8F}">
      <dsp:nvSpPr>
        <dsp:cNvPr id="0" name=""/>
        <dsp:cNvSpPr/>
      </dsp:nvSpPr>
      <dsp:spPr>
        <a:xfrm>
          <a:off x="20921" y="2124870"/>
          <a:ext cx="1416315" cy="14163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CFCBE-E61F-494C-83E6-7D87D9E361A9}">
      <dsp:nvSpPr>
        <dsp:cNvPr id="0" name=""/>
        <dsp:cNvSpPr/>
      </dsp:nvSpPr>
      <dsp:spPr>
        <a:xfrm>
          <a:off x="0" y="438871"/>
          <a:ext cx="2866969" cy="196208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</a:t>
          </a:r>
          <a:b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мероприятий по реализации Концепции подготовки спортивного резерва в Российской Федерации до </a:t>
          </a:r>
          <a: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2025 года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(утв. р</a:t>
          </a:r>
          <a: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аспоряжением</a:t>
          </a:r>
          <a: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 Правительства</a:t>
          </a:r>
          <a:b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Российской Федерации</a:t>
          </a:r>
          <a:b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4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 17 октября 2018 г. N 2245-р)</a:t>
          </a:r>
        </a:p>
      </dsp:txBody>
      <dsp:txXfrm>
        <a:off x="57467" y="496338"/>
        <a:ext cx="2752035" cy="1847148"/>
      </dsp:txXfrm>
    </dsp:sp>
    <dsp:sp modelId="{B7699744-7A66-4435-99B6-D58AEB3A983D}">
      <dsp:nvSpPr>
        <dsp:cNvPr id="0" name=""/>
        <dsp:cNvSpPr/>
      </dsp:nvSpPr>
      <dsp:spPr>
        <a:xfrm rot="23632">
          <a:off x="3155397" y="1078347"/>
          <a:ext cx="611496" cy="711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3155399" y="1219918"/>
        <a:ext cx="428047" cy="426604"/>
      </dsp:txXfrm>
    </dsp:sp>
    <dsp:sp modelId="{902FA472-2E21-483E-A77F-4D7D813C1D07}">
      <dsp:nvSpPr>
        <dsp:cNvPr id="0" name=""/>
        <dsp:cNvSpPr/>
      </dsp:nvSpPr>
      <dsp:spPr>
        <a:xfrm>
          <a:off x="4020709" y="469048"/>
          <a:ext cx="3605185" cy="19620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7. Внесение изменений в 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ОК 029-2014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в части включения деятельности (услуг) физкультурно-спортивных организаций, в том числе организаций, осуществляющих </a:t>
          </a:r>
          <a:r>
            <a:rPr lang="ru-RU" sz="1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спортивную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подготовку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176" y="526515"/>
        <a:ext cx="3490251" cy="18471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07B4C-8A4C-477C-8B0E-E2B94F53B4AD}">
      <dsp:nvSpPr>
        <dsp:cNvPr id="0" name=""/>
        <dsp:cNvSpPr/>
      </dsp:nvSpPr>
      <dsp:spPr>
        <a:xfrm>
          <a:off x="4527" y="1431"/>
          <a:ext cx="2461060" cy="2350437"/>
        </a:xfrm>
        <a:prstGeom prst="roundRect">
          <a:avLst>
            <a:gd name="adj" fmla="val 10000"/>
          </a:avLst>
        </a:prstGeom>
        <a:solidFill>
          <a:schemeClr val="bg2"/>
        </a:solidFill>
        <a:ln w="19050">
          <a:solidFill>
            <a:schemeClr val="bg2">
              <a:lumMod val="50000"/>
            </a:schemeClr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 Narrow" panose="020B0606020202030204" pitchFamily="34" charset="0"/>
            </a:rPr>
            <a:t>Физкультурно-спортивные организации</a:t>
          </a:r>
          <a:r>
            <a:rPr lang="ru-RU" sz="1600" kern="1200" dirty="0">
              <a:latin typeface="Arial Narrow" panose="020B0606020202030204" pitchFamily="34" charset="0"/>
            </a:rPr>
            <a:t>,                одной из целей деятельности которых является осуществление спортивной подготовки на территории РФ                    (в т.ч. центры спортивной подготовки)</a:t>
          </a:r>
        </a:p>
      </dsp:txBody>
      <dsp:txXfrm>
        <a:off x="73369" y="70273"/>
        <a:ext cx="2323376" cy="2212753"/>
      </dsp:txXfrm>
    </dsp:sp>
    <dsp:sp modelId="{01BBC74A-2DEB-4266-B822-FC77173DBF6B}">
      <dsp:nvSpPr>
        <dsp:cNvPr id="0" name=""/>
        <dsp:cNvSpPr/>
      </dsp:nvSpPr>
      <dsp:spPr>
        <a:xfrm>
          <a:off x="4527" y="2585255"/>
          <a:ext cx="584476" cy="235043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Статья 2. </a:t>
          </a:r>
          <a:r>
            <a:rPr lang="ru-RU" sz="1100" b="1" kern="1200" dirty="0"/>
            <a:t>Закона</a:t>
          </a:r>
          <a:r>
            <a:rPr lang="ru-RU" sz="1200" b="1" kern="1200" dirty="0"/>
            <a:t> </a:t>
          </a:r>
          <a:r>
            <a:rPr lang="ru-RU" sz="1100" b="1" kern="1200" dirty="0"/>
            <a:t>№ 329-ФЗ:</a:t>
          </a:r>
          <a:endParaRPr lang="ru-RU" sz="1200" kern="1200" dirty="0"/>
        </a:p>
      </dsp:txBody>
      <dsp:txXfrm>
        <a:off x="21646" y="2602374"/>
        <a:ext cx="550238" cy="2316199"/>
      </dsp:txXfrm>
    </dsp:sp>
    <dsp:sp modelId="{951CA939-4D41-43A1-A8DB-4961112D7443}">
      <dsp:nvSpPr>
        <dsp:cNvPr id="0" name=""/>
        <dsp:cNvSpPr/>
      </dsp:nvSpPr>
      <dsp:spPr>
        <a:xfrm>
          <a:off x="734421" y="2585255"/>
          <a:ext cx="1731166" cy="235043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-14400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30) физкультурно-спортивная организация - </a:t>
          </a:r>
          <a:r>
            <a:rPr lang="ru-RU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юридическое лицо независимо от его организационно-правовой формы, осуществляющее деятельность в области физической культуры и спорта </a:t>
          </a: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основного вида деятельности</a:t>
          </a:r>
          <a:r>
            <a:rPr lang="ru-RU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785125" y="2635959"/>
        <a:ext cx="1629758" cy="2249029"/>
      </dsp:txXfrm>
    </dsp:sp>
    <dsp:sp modelId="{4801E227-BEBE-4079-A245-FAF060F4E84D}">
      <dsp:nvSpPr>
        <dsp:cNvPr id="0" name=""/>
        <dsp:cNvSpPr/>
      </dsp:nvSpPr>
      <dsp:spPr>
        <a:xfrm>
          <a:off x="2756423" y="1431"/>
          <a:ext cx="5993193" cy="2350437"/>
        </a:xfrm>
        <a:prstGeom prst="round2DiagRect">
          <a:avLst/>
        </a:prstGeom>
        <a:solidFill>
          <a:schemeClr val="accent3">
            <a:lumMod val="40000"/>
            <a:lumOff val="60000"/>
          </a:schemeClr>
        </a:solidFill>
        <a:ln w="19050">
          <a:solidFill>
            <a:schemeClr val="accent3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Black" panose="020B0A04020102020204" pitchFamily="34" charset="0"/>
            </a:rPr>
            <a:t>Следующие образовательные организации, осуществляющими деятельность в области физической культуры и спорта :</a:t>
          </a:r>
        </a:p>
      </dsp:txBody>
      <dsp:txXfrm>
        <a:off x="2871162" y="116170"/>
        <a:ext cx="5763715" cy="2120959"/>
      </dsp:txXfrm>
    </dsp:sp>
    <dsp:sp modelId="{97DEF7A7-7803-4C74-A18E-0F785A43DB16}">
      <dsp:nvSpPr>
        <dsp:cNvPr id="0" name=""/>
        <dsp:cNvSpPr/>
      </dsp:nvSpPr>
      <dsp:spPr>
        <a:xfrm>
          <a:off x="2756423" y="2585255"/>
          <a:ext cx="1970119" cy="2350437"/>
        </a:xfrm>
        <a:prstGeom prst="snip2Diag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600" b="1" kern="1200" dirty="0">
              <a:latin typeface="Arial Narrow" panose="020B0606020202030204" pitchFamily="34" charset="0"/>
            </a:rPr>
            <a:t>организации дополнительного образования детей</a:t>
          </a:r>
        </a:p>
      </dsp:txBody>
      <dsp:txXfrm>
        <a:off x="2920603" y="2749435"/>
        <a:ext cx="1641759" cy="2022077"/>
      </dsp:txXfrm>
    </dsp:sp>
    <dsp:sp modelId="{0539E2EF-9268-4FFF-95BB-0CF99B3FBC61}">
      <dsp:nvSpPr>
        <dsp:cNvPr id="0" name=""/>
        <dsp:cNvSpPr/>
      </dsp:nvSpPr>
      <dsp:spPr>
        <a:xfrm>
          <a:off x="4871960" y="2585255"/>
          <a:ext cx="2001072" cy="2350437"/>
        </a:xfrm>
        <a:prstGeom prst="snip2Diag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4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профессиональные </a:t>
          </a:r>
          <a:r>
            <a:rPr lang="ru-RU" sz="16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образовательные организации</a:t>
          </a:r>
        </a:p>
      </dsp:txBody>
      <dsp:txXfrm>
        <a:off x="5038719" y="2752014"/>
        <a:ext cx="1667554" cy="2016919"/>
      </dsp:txXfrm>
    </dsp:sp>
    <dsp:sp modelId="{2E9DABF6-67C9-48DE-A3E9-31A3D0EE1EB9}">
      <dsp:nvSpPr>
        <dsp:cNvPr id="0" name=""/>
        <dsp:cNvSpPr/>
      </dsp:nvSpPr>
      <dsp:spPr>
        <a:xfrm>
          <a:off x="7018450" y="2585255"/>
          <a:ext cx="1731166" cy="2350437"/>
        </a:xfrm>
        <a:prstGeom prst="snip2Diag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4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образовательные</a:t>
          </a:r>
          <a:r>
            <a:rPr lang="ru-RU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 организации высшего образования</a:t>
          </a:r>
        </a:p>
      </dsp:txBody>
      <dsp:txXfrm>
        <a:off x="7162717" y="2729522"/>
        <a:ext cx="1442632" cy="2061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5EE0D-7737-451C-9204-0C56953A62BD}">
      <dsp:nvSpPr>
        <dsp:cNvPr id="0" name=""/>
        <dsp:cNvSpPr/>
      </dsp:nvSpPr>
      <dsp:spPr>
        <a:xfrm>
          <a:off x="0" y="9488"/>
          <a:ext cx="3214020" cy="1113840"/>
        </a:xfrm>
        <a:prstGeom prst="roundRect">
          <a:avLst/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rPr>
            <a:t>реализуется</a:t>
          </a:r>
          <a:r>
            <a:rPr lang="ru-RU" sz="1300" kern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rPr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 Black" panose="020B0A04020102020204" pitchFamily="34" charset="0"/>
            </a:rPr>
            <a:t>в организациях дополнительного образования детей</a:t>
          </a:r>
        </a:p>
      </dsp:txBody>
      <dsp:txXfrm>
        <a:off x="54373" y="63861"/>
        <a:ext cx="3105274" cy="1005094"/>
      </dsp:txXfrm>
    </dsp:sp>
    <dsp:sp modelId="{772C807E-3B8E-4C98-A826-877B0D42A62D}">
      <dsp:nvSpPr>
        <dsp:cNvPr id="0" name=""/>
        <dsp:cNvSpPr/>
      </dsp:nvSpPr>
      <dsp:spPr>
        <a:xfrm>
          <a:off x="0" y="1123328"/>
          <a:ext cx="3214020" cy="927360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4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в соответствии с</a:t>
          </a:r>
          <a:endParaRPr lang="ru-RU" sz="1400" b="1" kern="1200" dirty="0">
            <a:solidFill>
              <a:srgbClr val="002060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дополнительными общеразвивающими программами в области физической культуры и спорта</a:t>
          </a:r>
        </a:p>
      </dsp:txBody>
      <dsp:txXfrm>
        <a:off x="0" y="1123328"/>
        <a:ext cx="3214020" cy="927360"/>
      </dsp:txXfrm>
    </dsp:sp>
    <dsp:sp modelId="{11639FBA-6672-45D8-A6EA-2F3F9C0CE17A}">
      <dsp:nvSpPr>
        <dsp:cNvPr id="0" name=""/>
        <dsp:cNvSpPr/>
      </dsp:nvSpPr>
      <dsp:spPr>
        <a:xfrm>
          <a:off x="0" y="2050688"/>
          <a:ext cx="3214020" cy="111384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rPr>
            <a:t>реализуются</a:t>
          </a:r>
          <a:r>
            <a:rPr lang="ru-RU" sz="1300" kern="1200" dirty="0">
              <a:latin typeface="Arial Black" panose="020B0A04020102020204" pitchFamily="34" charset="0"/>
            </a:rPr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 Black" panose="020B0A04020102020204" pitchFamily="34" charset="0"/>
            </a:rPr>
            <a:t>организацией, осуществляющей спортивную подготовку</a:t>
          </a:r>
        </a:p>
      </dsp:txBody>
      <dsp:txXfrm>
        <a:off x="54373" y="2105061"/>
        <a:ext cx="3105274" cy="1005094"/>
      </dsp:txXfrm>
    </dsp:sp>
    <dsp:sp modelId="{82059F0B-2875-4B9A-B0DE-3F840079C6B9}">
      <dsp:nvSpPr>
        <dsp:cNvPr id="0" name=""/>
        <dsp:cNvSpPr/>
      </dsp:nvSpPr>
      <dsp:spPr>
        <a:xfrm>
          <a:off x="0" y="3164528"/>
          <a:ext cx="3214020" cy="1014300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4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в соответствии с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программами спортивной подготовки</a:t>
          </a:r>
          <a:r>
            <a:rPr lang="ru-RU" sz="14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, разработанными в соответствии с требованиями федеральных стандартов спортивной подготовки</a:t>
          </a:r>
        </a:p>
      </dsp:txBody>
      <dsp:txXfrm>
        <a:off x="0" y="3164528"/>
        <a:ext cx="3214020" cy="1014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EA427-0237-4003-B191-A11B6C9B1F77}">
      <dsp:nvSpPr>
        <dsp:cNvPr id="0" name=""/>
        <dsp:cNvSpPr/>
      </dsp:nvSpPr>
      <dsp:spPr>
        <a:xfrm>
          <a:off x="1828535" y="373"/>
          <a:ext cx="3543728" cy="1221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Black" panose="020B0A04020102020204" pitchFamily="34" charset="0"/>
              <a:cs typeface="Times New Roman" panose="02020603050405020304" pitchFamily="18" charset="0"/>
            </a:rPr>
            <a:t>ДЮСШ,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правило, создается в виде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образовательного учреждения дополнительного образования детей</a:t>
          </a:r>
        </a:p>
      </dsp:txBody>
      <dsp:txXfrm>
        <a:off x="1864325" y="36163"/>
        <a:ext cx="3472148" cy="1150395"/>
      </dsp:txXfrm>
    </dsp:sp>
    <dsp:sp modelId="{FD784572-88BC-41C5-ABD6-983231FFC2AB}">
      <dsp:nvSpPr>
        <dsp:cNvPr id="0" name=""/>
        <dsp:cNvSpPr/>
      </dsp:nvSpPr>
      <dsp:spPr>
        <a:xfrm rot="5400000">
          <a:off x="3371279" y="1252897"/>
          <a:ext cx="458240" cy="5498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-5400000">
        <a:off x="3435433" y="1298721"/>
        <a:ext cx="329932" cy="320768"/>
      </dsp:txXfrm>
    </dsp:sp>
    <dsp:sp modelId="{DA7D018D-7303-449B-8ECB-FC143D6FBD0A}">
      <dsp:nvSpPr>
        <dsp:cNvPr id="0" name=""/>
        <dsp:cNvSpPr/>
      </dsp:nvSpPr>
      <dsp:spPr>
        <a:xfrm>
          <a:off x="1828535" y="1833335"/>
          <a:ext cx="3543728" cy="1221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74289"/>
                <a:satOff val="-59734"/>
                <a:lumOff val="-14510"/>
                <a:alphaOff val="0"/>
                <a:tint val="45000"/>
                <a:satMod val="200000"/>
              </a:schemeClr>
            </a:gs>
            <a:gs pos="30000">
              <a:schemeClr val="accent4">
                <a:hueOff val="-1774289"/>
                <a:satOff val="-59734"/>
                <a:lumOff val="-14510"/>
                <a:alphaOff val="0"/>
                <a:tint val="61000"/>
                <a:satMod val="200000"/>
              </a:schemeClr>
            </a:gs>
            <a:gs pos="45000">
              <a:schemeClr val="accent4">
                <a:hueOff val="-1774289"/>
                <a:satOff val="-59734"/>
                <a:lumOff val="-14510"/>
                <a:alphaOff val="0"/>
                <a:tint val="66000"/>
                <a:satMod val="200000"/>
              </a:schemeClr>
            </a:gs>
            <a:gs pos="55000">
              <a:schemeClr val="accent4">
                <a:hueOff val="-1774289"/>
                <a:satOff val="-59734"/>
                <a:lumOff val="-14510"/>
                <a:alphaOff val="0"/>
                <a:tint val="66000"/>
                <a:satMod val="200000"/>
              </a:schemeClr>
            </a:gs>
            <a:gs pos="73000">
              <a:schemeClr val="accent4">
                <a:hueOff val="-1774289"/>
                <a:satOff val="-59734"/>
                <a:lumOff val="-14510"/>
                <a:alphaOff val="0"/>
                <a:tint val="61000"/>
                <a:satMod val="200000"/>
              </a:schemeClr>
            </a:gs>
            <a:gs pos="100000">
              <a:schemeClr val="accent4">
                <a:hueOff val="-1774289"/>
                <a:satOff val="-59734"/>
                <a:lumOff val="-1451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части организации образовательного процесса, должна руководствоваться </a:t>
          </a:r>
          <a:r>
            <a:rPr lang="ru-RU" sz="1600" b="1" kern="1200" dirty="0">
              <a:solidFill>
                <a:srgbClr val="0A040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законодательством в сфере образования</a:t>
          </a:r>
        </a:p>
      </dsp:txBody>
      <dsp:txXfrm>
        <a:off x="1864325" y="1869125"/>
        <a:ext cx="3472148" cy="11503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5BAAB-AE17-4209-822A-09F8F1A4C300}">
      <dsp:nvSpPr>
        <dsp:cNvPr id="0" name=""/>
        <dsp:cNvSpPr/>
      </dsp:nvSpPr>
      <dsp:spPr>
        <a:xfrm>
          <a:off x="858533" y="0"/>
          <a:ext cx="3716017" cy="222961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а также имеет право осуществлять подготовку спортивного резерва   </a:t>
          </a:r>
          <a:r>
            <a:rPr lang="ru-RU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программам спортивной подготовки</a:t>
          </a:r>
          <a:r>
            <a:rPr lang="ru-RU" sz="1800" kern="1200" dirty="0">
              <a:solidFill>
                <a:srgbClr val="002060"/>
              </a:solidFill>
            </a:rPr>
            <a:t>, разработанным на основе федеральных стандартов спортивной подготовки</a:t>
          </a:r>
        </a:p>
      </dsp:txBody>
      <dsp:txXfrm>
        <a:off x="858533" y="0"/>
        <a:ext cx="3716017" cy="22296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6B3B1-0393-4DCA-AB02-067E982DAA95}">
      <dsp:nvSpPr>
        <dsp:cNvPr id="0" name=""/>
        <dsp:cNvSpPr/>
      </dsp:nvSpPr>
      <dsp:spPr>
        <a:xfrm>
          <a:off x="0" y="0"/>
          <a:ext cx="4208115" cy="2210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дополнительные общеобразовательные программы</a:t>
          </a:r>
        </a:p>
      </dsp:txBody>
      <dsp:txXfrm>
        <a:off x="0" y="0"/>
        <a:ext cx="4208115" cy="1193758"/>
      </dsp:txXfrm>
    </dsp:sp>
    <dsp:sp modelId="{AA442C79-9EDA-4720-A018-83638C0E2851}">
      <dsp:nvSpPr>
        <dsp:cNvPr id="0" name=""/>
        <dsp:cNvSpPr/>
      </dsp:nvSpPr>
      <dsp:spPr>
        <a:xfrm>
          <a:off x="0" y="1149544"/>
          <a:ext cx="2104057" cy="101690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дополнительные общеразвивающие программы </a:t>
          </a:r>
        </a:p>
      </dsp:txBody>
      <dsp:txXfrm>
        <a:off x="0" y="1149544"/>
        <a:ext cx="2104057" cy="1016904"/>
      </dsp:txXfrm>
    </dsp:sp>
    <dsp:sp modelId="{6AEA0011-298D-4262-A4EB-884B4B7487B4}">
      <dsp:nvSpPr>
        <dsp:cNvPr id="0" name=""/>
        <dsp:cNvSpPr/>
      </dsp:nvSpPr>
      <dsp:spPr>
        <a:xfrm>
          <a:off x="2104057" y="1149544"/>
          <a:ext cx="2104057" cy="1016904"/>
        </a:xfrm>
        <a:prstGeom prst="rect">
          <a:avLst/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 w="9525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5">
                  <a:lumMod val="75000"/>
                </a:schemeClr>
              </a:solidFill>
            </a:rPr>
            <a:t>дополнительные предпрофессиональные программы</a:t>
          </a:r>
        </a:p>
      </dsp:txBody>
      <dsp:txXfrm>
        <a:off x="2104057" y="1149544"/>
        <a:ext cx="2104057" cy="10169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E777D-17E1-423A-AEF0-F12417CE661F}">
      <dsp:nvSpPr>
        <dsp:cNvPr id="0" name=""/>
        <dsp:cNvSpPr/>
      </dsp:nvSpPr>
      <dsp:spPr>
        <a:xfrm>
          <a:off x="0" y="0"/>
          <a:ext cx="3744416" cy="374441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68E6F-63E1-4CE2-A084-DE55DBD23DAA}">
      <dsp:nvSpPr>
        <dsp:cNvPr id="0" name=""/>
        <dsp:cNvSpPr/>
      </dsp:nvSpPr>
      <dsp:spPr>
        <a:xfrm>
          <a:off x="1872208" y="0"/>
          <a:ext cx="5328591" cy="37444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Arial Black" panose="020B0A04020102020204" pitchFamily="34" charset="0"/>
            </a:rPr>
            <a:t>Дополнительные общеобразовательные программы в области физической культуры и спорта включают в себя:</a:t>
          </a:r>
          <a:endParaRPr lang="ru-RU" sz="1400" kern="1200" dirty="0"/>
        </a:p>
      </dsp:txBody>
      <dsp:txXfrm>
        <a:off x="1872208" y="0"/>
        <a:ext cx="2664295" cy="1123327"/>
      </dsp:txXfrm>
    </dsp:sp>
    <dsp:sp modelId="{95361126-CB43-4135-8B19-DEF213A6C0E1}">
      <dsp:nvSpPr>
        <dsp:cNvPr id="0" name=""/>
        <dsp:cNvSpPr/>
      </dsp:nvSpPr>
      <dsp:spPr>
        <a:xfrm>
          <a:off x="655274" y="1123327"/>
          <a:ext cx="2433867" cy="243386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4AC1C-6EBB-4BB8-8BFA-2C4AAA4CE0BB}">
      <dsp:nvSpPr>
        <dsp:cNvPr id="0" name=""/>
        <dsp:cNvSpPr/>
      </dsp:nvSpPr>
      <dsp:spPr>
        <a:xfrm>
          <a:off x="1872208" y="1123327"/>
          <a:ext cx="5328591" cy="243386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общеразвивающие программы в области физической культуры и спорта</a:t>
          </a:r>
          <a:r>
            <a:rPr lang="ru-RU" sz="14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2208" y="1123327"/>
        <a:ext cx="2664295" cy="1123323"/>
      </dsp:txXfrm>
    </dsp:sp>
    <dsp:sp modelId="{BC1D1B55-ABD7-49E3-B151-4B09E2D51FEE}">
      <dsp:nvSpPr>
        <dsp:cNvPr id="0" name=""/>
        <dsp:cNvSpPr/>
      </dsp:nvSpPr>
      <dsp:spPr>
        <a:xfrm>
          <a:off x="1310546" y="2246650"/>
          <a:ext cx="1123323" cy="112332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31E76-24FB-4AE4-B146-EEBB25D3E283}">
      <dsp:nvSpPr>
        <dsp:cNvPr id="0" name=""/>
        <dsp:cNvSpPr/>
      </dsp:nvSpPr>
      <dsp:spPr>
        <a:xfrm>
          <a:off x="1872208" y="2246650"/>
          <a:ext cx="5328591" cy="1123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предпрофессиональные программы в области физической культуры и спорта</a:t>
          </a:r>
          <a:r>
            <a:rPr lang="ru-RU" sz="11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ru-RU" sz="1100" kern="1200" dirty="0"/>
        </a:p>
      </dsp:txBody>
      <dsp:txXfrm>
        <a:off x="1872208" y="2246650"/>
        <a:ext cx="2664295" cy="1123323"/>
      </dsp:txXfrm>
    </dsp:sp>
    <dsp:sp modelId="{65CCC68A-E7C5-4996-808B-07D4DAED403B}">
      <dsp:nvSpPr>
        <dsp:cNvPr id="0" name=""/>
        <dsp:cNvSpPr/>
      </dsp:nvSpPr>
      <dsp:spPr>
        <a:xfrm>
          <a:off x="4536504" y="1123327"/>
          <a:ext cx="2664295" cy="1123323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6504" y="1123327"/>
        <a:ext cx="2664295" cy="11233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6E20D-F551-4D3B-B804-26D5E01F008A}">
      <dsp:nvSpPr>
        <dsp:cNvPr id="0" name=""/>
        <dsp:cNvSpPr/>
      </dsp:nvSpPr>
      <dsp:spPr>
        <a:xfrm>
          <a:off x="3616" y="764944"/>
          <a:ext cx="3162448" cy="145725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solidFill>
            <a:schemeClr val="accent2">
              <a:lumMod val="50000"/>
            </a:schemeClr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реализация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дополнительных общеобразовательных программ                              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области физической культуры     и спорта</a:t>
          </a:r>
        </a:p>
      </dsp:txBody>
      <dsp:txXfrm>
        <a:off x="3616" y="764944"/>
        <a:ext cx="2798134" cy="1457256"/>
      </dsp:txXfrm>
    </dsp:sp>
    <dsp:sp modelId="{115853A9-CC79-4178-9629-2ED507EC1109}">
      <dsp:nvSpPr>
        <dsp:cNvPr id="0" name=""/>
        <dsp:cNvSpPr/>
      </dsp:nvSpPr>
      <dsp:spPr>
        <a:xfrm>
          <a:off x="2533575" y="861082"/>
          <a:ext cx="3162448" cy="1264979"/>
        </a:xfrm>
        <a:prstGeom prst="chevron">
          <a:avLst/>
        </a:prstGeom>
        <a:gradFill rotWithShape="0">
          <a:gsLst>
            <a:gs pos="0">
              <a:schemeClr val="accent4">
                <a:hueOff val="-887145"/>
                <a:satOff val="-29867"/>
                <a:lumOff val="-7255"/>
                <a:alphaOff val="0"/>
                <a:tint val="45000"/>
                <a:satMod val="200000"/>
              </a:schemeClr>
            </a:gs>
            <a:gs pos="30000">
              <a:schemeClr val="accent4">
                <a:hueOff val="-887145"/>
                <a:satOff val="-29867"/>
                <a:lumOff val="-7255"/>
                <a:alphaOff val="0"/>
                <a:tint val="61000"/>
                <a:satMod val="200000"/>
              </a:schemeClr>
            </a:gs>
            <a:gs pos="45000">
              <a:schemeClr val="accent4">
                <a:hueOff val="-887145"/>
                <a:satOff val="-29867"/>
                <a:lumOff val="-7255"/>
                <a:alphaOff val="0"/>
                <a:tint val="66000"/>
                <a:satMod val="200000"/>
              </a:schemeClr>
            </a:gs>
            <a:gs pos="55000">
              <a:schemeClr val="accent4">
                <a:hueOff val="-887145"/>
                <a:satOff val="-29867"/>
                <a:lumOff val="-7255"/>
                <a:alphaOff val="0"/>
                <a:tint val="66000"/>
                <a:satMod val="200000"/>
              </a:schemeClr>
            </a:gs>
            <a:gs pos="73000">
              <a:schemeClr val="accent4">
                <a:hueOff val="-887145"/>
                <a:satOff val="-29867"/>
                <a:lumOff val="-7255"/>
                <a:alphaOff val="0"/>
                <a:tint val="61000"/>
                <a:satMod val="200000"/>
              </a:schemeClr>
            </a:gs>
            <a:gs pos="100000">
              <a:schemeClr val="accent4">
                <a:hueOff val="-887145"/>
                <a:satOff val="-29867"/>
                <a:lumOff val="-7255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лицензирование образовательной деятельности</a:t>
          </a:r>
        </a:p>
      </dsp:txBody>
      <dsp:txXfrm>
        <a:off x="3166065" y="861082"/>
        <a:ext cx="1897469" cy="1264979"/>
      </dsp:txXfrm>
    </dsp:sp>
    <dsp:sp modelId="{21134701-79E5-4806-A1E5-7ED9725B1B63}">
      <dsp:nvSpPr>
        <dsp:cNvPr id="0" name=""/>
        <dsp:cNvSpPr/>
      </dsp:nvSpPr>
      <dsp:spPr>
        <a:xfrm>
          <a:off x="5063534" y="861082"/>
          <a:ext cx="3162448" cy="1264979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подвидам дополнительного образования:</a:t>
          </a:r>
        </a:p>
        <a:p>
          <a:pPr marL="0" lvl="0" indent="14400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дополнительное образование детей и взрослых </a:t>
          </a:r>
        </a:p>
      </dsp:txBody>
      <dsp:txXfrm>
        <a:off x="5696024" y="861082"/>
        <a:ext cx="1897469" cy="12649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6E20D-F551-4D3B-B804-26D5E01F008A}">
      <dsp:nvSpPr>
        <dsp:cNvPr id="0" name=""/>
        <dsp:cNvSpPr/>
      </dsp:nvSpPr>
      <dsp:spPr>
        <a:xfrm>
          <a:off x="3616" y="0"/>
          <a:ext cx="3162448" cy="990601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программ спортивной подготовки</a:t>
          </a:r>
        </a:p>
      </dsp:txBody>
      <dsp:txXfrm>
        <a:off x="3616" y="0"/>
        <a:ext cx="2914798" cy="990601"/>
      </dsp:txXfrm>
    </dsp:sp>
    <dsp:sp modelId="{115853A9-CC79-4178-9629-2ED507EC1109}">
      <dsp:nvSpPr>
        <dsp:cNvPr id="0" name=""/>
        <dsp:cNvSpPr/>
      </dsp:nvSpPr>
      <dsp:spPr>
        <a:xfrm>
          <a:off x="2533575" y="0"/>
          <a:ext cx="3162448" cy="990601"/>
        </a:xfrm>
        <a:prstGeom prst="chevron">
          <a:avLst/>
        </a:prstGeom>
        <a:solidFill>
          <a:schemeClr val="accent1">
            <a:shade val="80000"/>
            <a:hueOff val="42657"/>
            <a:satOff val="-485"/>
            <a:lumOff val="117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лицензирование          не предусмотрено</a:t>
          </a:r>
        </a:p>
      </dsp:txBody>
      <dsp:txXfrm>
        <a:off x="3028876" y="0"/>
        <a:ext cx="2171847" cy="990601"/>
      </dsp:txXfrm>
    </dsp:sp>
    <dsp:sp modelId="{21134701-79E5-4806-A1E5-7ED9725B1B63}">
      <dsp:nvSpPr>
        <dsp:cNvPr id="0" name=""/>
        <dsp:cNvSpPr/>
      </dsp:nvSpPr>
      <dsp:spPr>
        <a:xfrm>
          <a:off x="5063534" y="0"/>
          <a:ext cx="3162448" cy="990601"/>
        </a:xfrm>
        <a:prstGeom prst="chevron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136017" rIns="68009" bIns="136017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100" kern="1200" dirty="0"/>
        </a:p>
      </dsp:txBody>
      <dsp:txXfrm>
        <a:off x="5558835" y="0"/>
        <a:ext cx="2171847" cy="990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A570E197-C193-430A-B721-ACF2ABA818B1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8B35C1F1-7049-4515-946A-E129E1FB4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275" indent="-284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885" indent="-2277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439" indent="-2277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993" indent="-2277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547" indent="-2277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1102" indent="-2277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656" indent="-2277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2210" indent="-2277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145B56-DB09-4AA5-8A33-3A383391DDC6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26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3CCAFFC-A80B-40FE-BE0E-F8B08146CAB3}" type="datetime1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D0952304-A333-4659-8E9F-7225DA1CCE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4F7C93-10F1-402A-8A28-C0DF70047483}" type="datetime1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EF655-3AC5-4E6B-8270-66AC8D837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39C753-C0A7-4CB1-9286-703168E2B480}" type="datetime1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74564-02FC-4030-8440-AE39342772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3526E-8E1A-4105-A610-53CE5508E6FB}" type="datetime1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C90E-D242-4524-B330-79F08E2FBC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E1BA1F43-D6B0-4DAD-8367-565ED3FC8A3A}" type="datetime1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D48AFA53-05C5-4EE4-9C7E-0ACAB95F20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4C5CC-571D-4843-BE42-6299E57A7345}" type="datetime1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43BEF-FDA9-4AE2-92F5-18F09D500F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8E8C7-270B-4EDC-A63A-197C8A21AAC5}" type="datetime1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D9668-1A93-451B-99F7-3BB6C1AC66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ED1C-D1AD-4E09-9FBB-58587E285964}" type="datetime1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C114-392A-427B-8592-7F4BF5EB1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D2500-8A3E-4EDF-B95B-1B2341F264ED}" type="datetime1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110FC-EAA5-4B5C-A106-7D31DF4DC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FD08F-4372-4C11-8795-28271E4E3BE4}" type="datetime1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2D088-C4AD-4AD7-92A2-30CADCA889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B433C-6E6E-43CB-94C8-4D9D0C17A88F}" type="datetime1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20527-A210-4FEC-BA68-A61C3B9565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4547A7-DDE8-43BC-BC3A-662510F80276}" type="datetime1">
              <a:rPr lang="ru-RU" smtClean="0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F1F572-F2D3-425E-8800-272C430B92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5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image" Target="../media/image6.png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title"/>
          </p:nvPr>
        </p:nvSpPr>
        <p:spPr>
          <a:xfrm>
            <a:off x="2771775" y="333375"/>
            <a:ext cx="5915025" cy="1514475"/>
          </a:xfrm>
        </p:spPr>
        <p:txBody>
          <a:bodyPr/>
          <a:lstStyle/>
          <a:p>
            <a:pPr eaLnBrk="1" hangingPunct="1"/>
            <a:r>
              <a:rPr lang="ru-RU" sz="1800">
                <a:latin typeface="Arial" pitchFamily="34" charset="0"/>
              </a:rPr>
              <a:t>АВТОНОМНАЯ НЕКОММЕРЧЕСКАЯ ОРГАНИЗАЦИЯ ЦЕНТР ПРАВОВОЙ ПОДДЕРЖИ </a:t>
            </a:r>
            <a:br>
              <a:rPr lang="ru-RU" sz="1800">
                <a:latin typeface="Arial" pitchFamily="34" charset="0"/>
              </a:rPr>
            </a:br>
            <a:r>
              <a:rPr lang="ru-RU" sz="2000">
                <a:latin typeface="Arial" pitchFamily="34" charset="0"/>
              </a:rPr>
              <a:t>«ПРОФЗАЩИТА»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8629A-32BB-4C2A-AC46-25E8AE62CECB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3554" name="Подзаголовок 2"/>
          <p:cNvSpPr>
            <a:spLocks noGrp="1"/>
          </p:cNvSpPr>
          <p:nvPr>
            <p:ph sz="quarter" idx="1"/>
          </p:nvPr>
        </p:nvSpPr>
        <p:spPr>
          <a:xfrm>
            <a:off x="764369" y="1993471"/>
            <a:ext cx="7615262" cy="2786082"/>
          </a:xfrm>
        </p:spPr>
        <p:txBody>
          <a:bodyPr lIns="0" rIns="18288">
            <a:normAutofit/>
          </a:bodyPr>
          <a:lstStyle/>
          <a:p>
            <a:pPr algn="ctr" eaLnBrk="1" hangingPunct="1">
              <a:buFontTx/>
              <a:buNone/>
            </a:pPr>
            <a:endParaRPr lang="ru-RU" sz="4000" b="1" i="1" dirty="0">
              <a:latin typeface="Arial Narrow" pitchFamily="34" charset="0"/>
            </a:endParaRPr>
          </a:p>
          <a:p>
            <a:pPr algn="ctr">
              <a:buNone/>
            </a:pPr>
            <a:r>
              <a:rPr lang="ru-RU" sz="2000" b="1" cap="all" dirty="0">
                <a:solidFill>
                  <a:srgbClr val="99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Нормативно-правовое регулирование деятельности ДЮСШ </a:t>
            </a:r>
          </a:p>
          <a:p>
            <a:pPr algn="ctr">
              <a:buNone/>
            </a:pPr>
            <a:r>
              <a:rPr lang="ru-RU" sz="2000" b="1" cap="all" dirty="0">
                <a:solidFill>
                  <a:srgbClr val="99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части открытия отделений спортивной подготовки</a:t>
            </a:r>
            <a:r>
              <a:rPr lang="ru-RU" sz="2400" b="1" cap="all" dirty="0">
                <a:solidFill>
                  <a:srgbClr val="990000"/>
                </a:solidFill>
                <a:ea typeface="+mj-ea"/>
                <a:cs typeface="+mj-cs"/>
              </a:rPr>
              <a:t>  </a:t>
            </a:r>
            <a:endParaRPr lang="ru-RU" sz="2400" b="1" cap="all" dirty="0">
              <a:solidFill>
                <a:srgbClr val="990000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3556" name="Рисунок 1" descr="C:\Завуч\Супершик\Проект2\Рисунки с гугла\52b98b7f5e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098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4"/>
          <p:cNvSpPr>
            <a:spLocks noChangeArrowheads="1" noChangeShapeType="1" noTextEdit="1"/>
          </p:cNvSpPr>
          <p:nvPr/>
        </p:nvSpPr>
        <p:spPr bwMode="auto">
          <a:xfrm rot="187128">
            <a:off x="179388" y="692150"/>
            <a:ext cx="1801812" cy="1350963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18822152"/>
                <a:gd name="adj2" fmla="val 56204"/>
              </a:avLst>
            </a:prstTxWarp>
          </a:bodyPr>
          <a:lstStyle/>
          <a:p>
            <a:pPr algn="ctr"/>
            <a:r>
              <a:rPr lang="ru-RU" sz="3200" b="1" kern="10" spc="-16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ПРОФЗАЩИТА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8605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10028" t="27228" r="8078" b="47030"/>
          <a:stretch>
            <a:fillRect/>
          </a:stretch>
        </p:blipFill>
        <p:spPr bwMode="auto">
          <a:xfrm>
            <a:off x="71406" y="214290"/>
            <a:ext cx="89297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035" y="1228716"/>
            <a:ext cx="900155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0" y="5143512"/>
            <a:ext cx="9144000" cy="171448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				</a:t>
            </a:r>
          </a:p>
          <a:p>
            <a:pPr indent="360000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				</a:t>
            </a:r>
            <a:r>
              <a:rPr lang="ru-RU" dirty="0" err="1">
                <a:solidFill>
                  <a:schemeClr val="bg1"/>
                </a:solidFill>
                <a:latin typeface="Calibri" pitchFamily="34" charset="0"/>
              </a:rPr>
              <a:t>к.п.н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., директор АНО ЦПП «</a:t>
            </a:r>
            <a:r>
              <a:rPr lang="ru-RU" dirty="0" err="1">
                <a:solidFill>
                  <a:schemeClr val="bg1"/>
                </a:solidFill>
                <a:latin typeface="Calibri" pitchFamily="34" charset="0"/>
              </a:rPr>
              <a:t>Профзащита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»   </a:t>
            </a:r>
          </a:p>
          <a:p>
            <a:pPr indent="360000"/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				</a:t>
            </a:r>
            <a:r>
              <a:rPr lang="ru-RU" sz="2400" dirty="0" err="1">
                <a:solidFill>
                  <a:schemeClr val="bg1"/>
                </a:solidFill>
                <a:latin typeface="Calibri" pitchFamily="34" charset="0"/>
              </a:rPr>
              <a:t>Кандриков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 Сергей Владимирович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19DB2F-E5A8-4437-861D-E87353E188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188"/>
          <a:stretch/>
        </p:blipFill>
        <p:spPr>
          <a:xfrm>
            <a:off x="71785" y="49151"/>
            <a:ext cx="8928992" cy="151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B7949-5ECE-405D-B237-D0828E13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1590"/>
            <a:ext cx="8229600" cy="183644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400" dirty="0"/>
              <a:t>&lt;Письмо&gt; </a:t>
            </a:r>
            <a:r>
              <a:rPr lang="ru-RU" sz="1400" dirty="0" err="1"/>
              <a:t>Минпросвещения</a:t>
            </a:r>
            <a:r>
              <a:rPr lang="ru-RU" sz="1400" dirty="0"/>
              <a:t> России N 06-985, Минспорта России N ИСХ-ПВ-10/9327 от 10.09.2019</a:t>
            </a:r>
            <a:br>
              <a:rPr lang="ru-RU" dirty="0"/>
            </a:br>
            <a: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РАЗЪЯСНЕНИЯ</a:t>
            </a:r>
            <a:b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ВНЕДРЕНИЮ ПРИКАЗА МИНИСТЕРСТВА СПОРТА</a:t>
            </a:r>
            <a:b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РОССИЙСКОЙ ФЕДЕРАЦИИ ОТ 15 НОЯБРЯ 2018 Г. N 939</a:t>
            </a:r>
            <a:b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"ОБ УТВЕРЖДЕНИИ ФЕДЕРАЛЬНЫХ ГОСУДАРСТВЕННЫХ ТРЕБОВАНИЙ</a:t>
            </a:r>
            <a:b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 МИНИМУМУ СОДЕРЖАНИЯ, СТРУКТУРЕ, УСЛОВИЯМ РЕАЛИЗАЦИИ</a:t>
            </a:r>
            <a:b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ДОПОЛНИТЕЛЬНЫХ ПРЕДПРОФЕССИОНАЛЬНЫХ ПРОГРАММ В ОБЛАСТИ</a:t>
            </a:r>
            <a:b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ФИЗИЧЕСКОЙ КУЛЬТУРЫ И СПОРТА И К СРОКАМ ОБУЧЕНИЯ ПО ЭТИМ</a:t>
            </a:r>
            <a:b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1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ПРОГРАММАМ"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99C78E3-854C-400D-B14B-5CE04098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C90E-D242-4524-B330-79F08E2FBC5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E4AEAC-CF46-4389-B734-FB20E2FC016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76835"/>
            <a:ext cx="8229600" cy="43924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Для ведения деятельности по реализации программ спортивной подготовки на этапах спортивной подготовки, в рамках структурного подразделения, Организации необходимо:</a:t>
            </a:r>
          </a:p>
          <a:p>
            <a:pPr>
              <a:spcBef>
                <a:spcPts val="1200"/>
              </a:spcBef>
            </a:pPr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в уставе Организации деятельность по реализации программ спортивной подготовки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этапах спортивной подготовки, в рамках структурного подразделения в качестве одного из основных видов деятельности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 Организации структурное подразделение по спортивной подготовке;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план финансово-хозяйственной деятельности Организации на реализацию программ спортивной подготовки в соответствии с требованиями федеральных стандартов спортивной подготовки по разделу 1100 кода бюджетной классификации;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программы спортивной подготовки по видам спорта, реализуемым в Организации, в соответствии с требованиями Федеральных стандартов спортивной подготовки, принятых в Российской Федерации;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в государственное (муниципальное) задание Организации услуги по спортивной подготовке из общероссийского базового (отраслевого) перечня (классификатора) государственных и муниципальных услуг, оказываемых физическим лицам;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процедуру зачисления лиц, прошедших отбор в структурное подразделение по спортивной подготовке.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9DB8E4-EFF3-4115-BEFD-48ED8AE7DB71}"/>
              </a:ext>
            </a:extLst>
          </p:cNvPr>
          <p:cNvSpPr/>
          <p:nvPr/>
        </p:nvSpPr>
        <p:spPr>
          <a:xfrm>
            <a:off x="0" y="6409719"/>
            <a:ext cx="914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Автономная некоммерческая организация Центр правовой поддержки «</a:t>
            </a:r>
            <a:r>
              <a:rPr lang="ru-RU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Профзащита</a:t>
            </a:r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6779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4ECA5-933F-47C7-A286-9B4F7F2D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4798717"/>
            <a:ext cx="5328592" cy="99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Aft>
                <a:spcPts val="30"/>
              </a:spcAft>
            </a:pPr>
            <a:r>
              <a:rPr lang="ru-RU" sz="1200" dirty="0"/>
              <a:t>п.4 ст.52, п.8 ст.123.22 ГК РФ, </a:t>
            </a:r>
            <a:br>
              <a:rPr lang="ru-RU" sz="1200" dirty="0"/>
            </a:br>
            <a:r>
              <a:rPr lang="ru-RU" sz="1200" dirty="0"/>
              <a:t>ст.25 Закона об образовании, </a:t>
            </a:r>
            <a:br>
              <a:rPr lang="ru-RU" sz="1200" dirty="0"/>
            </a:br>
            <a:r>
              <a:rPr lang="ru-RU" sz="1200" dirty="0"/>
              <a:t>ч.3 ст.14, ч.3 ст.9.2. Закона о некоммерческих организациях, </a:t>
            </a:r>
            <a:br>
              <a:rPr lang="ru-RU" sz="1200" dirty="0"/>
            </a:br>
            <a:r>
              <a:rPr lang="ru-RU" sz="1200" dirty="0"/>
              <a:t>ч.2 ст.7, ч.2 ст.4 Закона об автономных учреждениях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D564E3-1527-45EB-89A8-D706C156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C90E-D242-4524-B330-79F08E2FBC5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79B5920-4F9B-4AF8-BC2A-F42E800E59C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1597576"/>
              </p:ext>
            </p:extLst>
          </p:nvPr>
        </p:nvGraphicFramePr>
        <p:xfrm>
          <a:off x="190872" y="960120"/>
          <a:ext cx="7139136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60ECCDC-F0DA-44EA-8338-93F8A0709A4C}"/>
              </a:ext>
            </a:extLst>
          </p:cNvPr>
          <p:cNvSpPr/>
          <p:nvPr/>
        </p:nvSpPr>
        <p:spPr>
          <a:xfrm>
            <a:off x="7236296" y="1412776"/>
            <a:ext cx="1716832" cy="1850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УСТАВ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B040B8A-1E93-4529-9C4D-DCAAA4E6254C}"/>
              </a:ext>
            </a:extLst>
          </p:cNvPr>
          <p:cNvSpPr/>
          <p:nvPr/>
        </p:nvSpPr>
        <p:spPr>
          <a:xfrm>
            <a:off x="5076056" y="1743734"/>
            <a:ext cx="2253952" cy="403844"/>
          </a:xfrm>
          <a:prstGeom prst="rightArrow">
            <a:avLst/>
          </a:prstGeom>
          <a:gradFill rotWithShape="0">
            <a:gsLst>
              <a:gs pos="0">
                <a:srgbClr val="9FB8CD">
                  <a:shade val="80000"/>
                  <a:hueOff val="70238"/>
                  <a:satOff val="5640"/>
                  <a:lumOff val="17040"/>
                  <a:alphaOff val="0"/>
                  <a:tint val="45000"/>
                  <a:satMod val="200000"/>
                </a:srgbClr>
              </a:gs>
              <a:gs pos="30000">
                <a:srgbClr val="9FB8CD">
                  <a:shade val="80000"/>
                  <a:hueOff val="70238"/>
                  <a:satOff val="5640"/>
                  <a:lumOff val="17040"/>
                  <a:alphaOff val="0"/>
                  <a:tint val="61000"/>
                  <a:satMod val="200000"/>
                </a:srgbClr>
              </a:gs>
              <a:gs pos="45000">
                <a:srgbClr val="9FB8CD">
                  <a:shade val="80000"/>
                  <a:hueOff val="70238"/>
                  <a:satOff val="5640"/>
                  <a:lumOff val="17040"/>
                  <a:alphaOff val="0"/>
                  <a:tint val="66000"/>
                  <a:satMod val="200000"/>
                </a:srgbClr>
              </a:gs>
              <a:gs pos="55000">
                <a:srgbClr val="9FB8CD">
                  <a:shade val="80000"/>
                  <a:hueOff val="70238"/>
                  <a:satOff val="5640"/>
                  <a:lumOff val="17040"/>
                  <a:alphaOff val="0"/>
                  <a:tint val="66000"/>
                  <a:satMod val="200000"/>
                </a:srgbClr>
              </a:gs>
              <a:gs pos="73000">
                <a:srgbClr val="9FB8CD">
                  <a:shade val="80000"/>
                  <a:hueOff val="70238"/>
                  <a:satOff val="5640"/>
                  <a:lumOff val="17040"/>
                  <a:alphaOff val="0"/>
                  <a:tint val="61000"/>
                  <a:satMod val="200000"/>
                </a:srgbClr>
              </a:gs>
              <a:gs pos="100000">
                <a:srgbClr val="9FB8CD">
                  <a:shade val="80000"/>
                  <a:hueOff val="70238"/>
                  <a:satOff val="5640"/>
                  <a:lumOff val="17040"/>
                  <a:alphaOff val="0"/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9FB8CD">
                <a:shade val="80000"/>
                <a:hueOff val="70238"/>
                <a:satOff val="5640"/>
                <a:lumOff val="17040"/>
                <a:alphaOff val="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233F7D-49B0-46F0-90DB-B43F240608F4}"/>
              </a:ext>
            </a:extLst>
          </p:cNvPr>
          <p:cNvSpPr/>
          <p:nvPr/>
        </p:nvSpPr>
        <p:spPr>
          <a:xfrm>
            <a:off x="0" y="6409719"/>
            <a:ext cx="914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Автономная некоммерческая организация Центр правовой поддержки «</a:t>
            </a:r>
            <a:r>
              <a:rPr lang="ru-RU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Профзащита</a:t>
            </a:r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2455E521-250C-4D63-8F6F-A8F5A85E0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7"/>
          <a:stretch>
            <a:fillRect/>
          </a:stretch>
        </p:blipFill>
        <p:spPr bwMode="auto">
          <a:xfrm>
            <a:off x="0" y="94161"/>
            <a:ext cx="9068446" cy="127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37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44D2F-614B-4609-9D57-8B3A661D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21"/>
            <a:ext cx="8435280" cy="990600"/>
          </a:xfr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</a:rPr>
              <a:t>"ОК 029-2014 (КДЕС Ред. 2). Общероссийский классификатор видов экономической деятельности"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(утв. Приказом Росстандарта от 31.01.2014 N 14-ст)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251FFC-5B65-4B2F-88A1-3FF1EDE0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C90E-D242-4524-B330-79F08E2FBC5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3EFDF2A-0446-4154-A2B8-D6C59856FA1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60922469"/>
              </p:ext>
            </p:extLst>
          </p:nvPr>
        </p:nvGraphicFramePr>
        <p:xfrm>
          <a:off x="457200" y="836712"/>
          <a:ext cx="8435280" cy="39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36389D1-55F4-4A85-9E9E-3E95A6FBA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89706"/>
              </p:ext>
            </p:extLst>
          </p:nvPr>
        </p:nvGraphicFramePr>
        <p:xfrm>
          <a:off x="827584" y="1736859"/>
          <a:ext cx="863008" cy="365760"/>
        </p:xfrm>
        <a:graphic>
          <a:graphicData uri="http://schemas.openxmlformats.org/drawingml/2006/table">
            <a:tbl>
              <a:tblPr/>
              <a:tblGrid>
                <a:gridCol w="863008">
                  <a:extLst>
                    <a:ext uri="{9D8B030D-6E8A-4147-A177-3AD203B41FA5}">
                      <a16:colId xmlns:a16="http://schemas.microsoft.com/office/drawing/2014/main" val="163144607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38100" marR="3810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93.1</a:t>
                      </a:r>
                      <a:endParaRPr lang="ru-RU" sz="1800" b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73482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F96832B-D85F-4845-80AE-DD70CD031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34879"/>
              </p:ext>
            </p:extLst>
          </p:nvPr>
        </p:nvGraphicFramePr>
        <p:xfrm>
          <a:off x="827584" y="3473217"/>
          <a:ext cx="863008" cy="365760"/>
        </p:xfrm>
        <a:graphic>
          <a:graphicData uri="http://schemas.openxmlformats.org/drawingml/2006/table">
            <a:tbl>
              <a:tblPr/>
              <a:tblGrid>
                <a:gridCol w="863008">
                  <a:extLst>
                    <a:ext uri="{9D8B030D-6E8A-4147-A177-3AD203B41FA5}">
                      <a16:colId xmlns:a16="http://schemas.microsoft.com/office/drawing/2014/main" val="163144607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38100" marR="38100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85.41</a:t>
                      </a:r>
                      <a:endParaRPr lang="ru-RU" sz="1800" b="1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734825"/>
                  </a:ext>
                </a:extLst>
              </a:tr>
            </a:tbl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A1D71FE5-679E-4081-B4A5-458CB197B8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619510"/>
              </p:ext>
            </p:extLst>
          </p:nvPr>
        </p:nvGraphicFramePr>
        <p:xfrm>
          <a:off x="1087041" y="3939500"/>
          <a:ext cx="7632848" cy="290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63A3F010-C49E-4429-9433-4041A32BEEE0}"/>
              </a:ext>
            </a:extLst>
          </p:cNvPr>
          <p:cNvSpPr/>
          <p:nvPr/>
        </p:nvSpPr>
        <p:spPr>
          <a:xfrm>
            <a:off x="4418833" y="976983"/>
            <a:ext cx="484632" cy="17811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6BAC4CF-D064-4BFC-8774-2E24F137D2A7}"/>
              </a:ext>
            </a:extLst>
          </p:cNvPr>
          <p:cNvSpPr/>
          <p:nvPr/>
        </p:nvSpPr>
        <p:spPr>
          <a:xfrm>
            <a:off x="0" y="6436798"/>
            <a:ext cx="914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Автономная некоммерческая организация Центр правовой поддержки «</a:t>
            </a:r>
            <a:r>
              <a:rPr lang="ru-RU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Профзащита</a:t>
            </a:r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3223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DC114-392A-427B-8592-7F4BF5EB1F5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704F38-33B6-4F1F-B60D-9619A232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41" y="285625"/>
            <a:ext cx="8224614" cy="57606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Мы ведем правовые рубрики на нашем </a:t>
            </a:r>
            <a:r>
              <a:rPr lang="en-US" sz="2800" b="1" dirty="0">
                <a:solidFill>
                  <a:srgbClr val="00206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Facebook!</a:t>
            </a:r>
            <a:endParaRPr lang="ru-RU" sz="2800" dirty="0">
              <a:solidFill>
                <a:srgbClr val="002060"/>
              </a:solidFill>
              <a:latin typeface="Sitka Banner" panose="02000505000000020004" pitchFamily="2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122F269-5869-40FE-AF4B-4241F12A06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287470"/>
              </p:ext>
            </p:extLst>
          </p:nvPr>
        </p:nvGraphicFramePr>
        <p:xfrm>
          <a:off x="462741" y="980728"/>
          <a:ext cx="822461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17392" t="9401" r="28850" b="86857"/>
          <a:stretch/>
        </p:blipFill>
        <p:spPr>
          <a:xfrm>
            <a:off x="453264" y="980727"/>
            <a:ext cx="8227995" cy="31598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5704F38-33B6-4F1F-B60D-9619A232EB0C}"/>
              </a:ext>
            </a:extLst>
          </p:cNvPr>
          <p:cNvSpPr txBox="1">
            <a:spLocks/>
          </p:cNvSpPr>
          <p:nvPr/>
        </p:nvSpPr>
        <p:spPr>
          <a:xfrm>
            <a:off x="459360" y="4409954"/>
            <a:ext cx="8224614" cy="5760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Еще больше полезной информации на канале в </a:t>
            </a:r>
            <a:r>
              <a:rPr lang="en-US" sz="2800" b="1" dirty="0">
                <a:solidFill>
                  <a:srgbClr val="002060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YouTube!</a:t>
            </a:r>
            <a:endParaRPr lang="ru-RU" sz="2800" dirty="0">
              <a:solidFill>
                <a:srgbClr val="002060"/>
              </a:solidFill>
              <a:latin typeface="Sitka Banner" panose="02000505000000020004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l="788" t="9765" r="32674" b="46801"/>
          <a:stretch/>
        </p:blipFill>
        <p:spPr>
          <a:xfrm>
            <a:off x="572688" y="4991506"/>
            <a:ext cx="4824536" cy="17715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03948" y="1008674"/>
            <a:ext cx="576064" cy="288033"/>
          </a:xfrm>
          <a:prstGeom prst="rect">
            <a:avLst/>
          </a:prstGeom>
          <a:solidFill>
            <a:srgbClr val="42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A2CA97-9390-430E-8A58-451E436D9E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3" y="1324652"/>
            <a:ext cx="4503599" cy="30853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3778C04-7AD3-4550-84DA-D1F812455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5378" y="1415745"/>
            <a:ext cx="3785881" cy="28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2AD384-7D08-4256-8E04-B7478B8D03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59" y="4986018"/>
            <a:ext cx="3221051" cy="17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8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375" y="2201466"/>
            <a:ext cx="5915025" cy="99417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ВАС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7"/>
          <a:stretch>
            <a:fillRect/>
          </a:stretch>
        </p:blipFill>
        <p:spPr bwMode="auto">
          <a:xfrm>
            <a:off x="0" y="188640"/>
            <a:ext cx="9068446" cy="127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2785" y="3343275"/>
            <a:ext cx="306466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вы можете обращаться по телефонам: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8-968-322-20-70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8-968-451-33-35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 электронной почте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ano-prof@mail.ru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55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Присоединяйся и развивайся!</a:t>
            </a:r>
          </a:p>
        </p:txBody>
      </p:sp>
      <p:pic>
        <p:nvPicPr>
          <p:cNvPr id="25605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368529"/>
            <a:ext cx="9096375" cy="4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7" y="1991916"/>
            <a:ext cx="4764881" cy="274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88F3B2-09AC-4813-B109-A3E49281708C}"/>
              </a:ext>
            </a:extLst>
          </p:cNvPr>
          <p:cNvSpPr/>
          <p:nvPr/>
        </p:nvSpPr>
        <p:spPr>
          <a:xfrm>
            <a:off x="0" y="6361583"/>
            <a:ext cx="914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Автономная некоммерческая организация Центр правовой поддержки «</a:t>
            </a:r>
            <a:r>
              <a:rPr lang="ru-RU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Профзащита</a:t>
            </a:r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6113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5E8E-5CAA-4DEE-95FF-5012ECDA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52" y="1453087"/>
            <a:ext cx="7317359" cy="825691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969696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Федеральный закон от 04.12.2007 № 329-ФЗ</a:t>
            </a:r>
            <a:b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"О физической культуре и спорте в Российской Федерации"</a:t>
            </a:r>
            <a:b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(далее – Закон № 329-ФЗ)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48C57B-1516-44A7-BF4E-D7B9C65A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C90E-D242-4524-B330-79F08E2FBC5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E621F4B-ED41-4A86-9AA8-28D22BE02980}"/>
              </a:ext>
            </a:extLst>
          </p:cNvPr>
          <p:cNvCxnSpPr>
            <a:cxnSpLocks/>
          </p:cNvCxnSpPr>
          <p:nvPr/>
        </p:nvCxnSpPr>
        <p:spPr>
          <a:xfrm>
            <a:off x="457200" y="1143000"/>
            <a:ext cx="829126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574E13-056D-4697-929F-D9A4ABC2FDD2}"/>
              </a:ext>
            </a:extLst>
          </p:cNvPr>
          <p:cNvSpPr/>
          <p:nvPr/>
        </p:nvSpPr>
        <p:spPr>
          <a:xfrm>
            <a:off x="22151" y="6408157"/>
            <a:ext cx="914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Автономная некоммерческая организация Центр правовой поддержки «</a:t>
            </a:r>
            <a:r>
              <a:rPr lang="ru-RU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Профзащита</a:t>
            </a:r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1E9E8D78-592A-4DFF-8764-23383184C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7"/>
          <a:stretch>
            <a:fillRect/>
          </a:stretch>
        </p:blipFill>
        <p:spPr bwMode="auto">
          <a:xfrm>
            <a:off x="395536" y="7223"/>
            <a:ext cx="8331101" cy="116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5AFBB33-9E10-4938-995A-06DB1AFC8B3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8769192"/>
              </p:ext>
            </p:extLst>
          </p:nvPr>
        </p:nvGraphicFramePr>
        <p:xfrm>
          <a:off x="395536" y="1719961"/>
          <a:ext cx="8686800" cy="463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528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EEAA3-FDF3-4B38-AE20-A2F8F8E5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/>
              <a:t>Организации, осуществляющие спортивную подготовку</a:t>
            </a:r>
            <a:br>
              <a:rPr lang="ru-RU" b="1" dirty="0"/>
            </a:b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(ст.34.1 Закона № 329-ФЗ)</a:t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CCF1BE-75AB-44E4-8669-1DB1980B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C90E-D242-4524-B330-79F08E2FBC5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1DF76AF-465F-480F-84BC-0E9DF3652270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94928" y="1281271"/>
          <a:ext cx="8754144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14E8D45A-92FA-4065-8D74-421089271752}"/>
              </a:ext>
            </a:extLst>
          </p:cNvPr>
          <p:cNvSpPr/>
          <p:nvPr/>
        </p:nvSpPr>
        <p:spPr>
          <a:xfrm>
            <a:off x="3707904" y="3645024"/>
            <a:ext cx="360040" cy="21602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D45FE203-E48F-4D46-88D0-95539A65D226}"/>
              </a:ext>
            </a:extLst>
          </p:cNvPr>
          <p:cNvSpPr/>
          <p:nvPr/>
        </p:nvSpPr>
        <p:spPr>
          <a:xfrm>
            <a:off x="5740046" y="3645024"/>
            <a:ext cx="360040" cy="21602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E976C9D8-0F9A-4E06-89A3-A64560F2B529}"/>
              </a:ext>
            </a:extLst>
          </p:cNvPr>
          <p:cNvSpPr/>
          <p:nvPr/>
        </p:nvSpPr>
        <p:spPr>
          <a:xfrm>
            <a:off x="7772189" y="3645024"/>
            <a:ext cx="360040" cy="21602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0903FD82-C40C-48D0-9D37-E5B07832A1BC}"/>
              </a:ext>
            </a:extLst>
          </p:cNvPr>
          <p:cNvSpPr/>
          <p:nvPr/>
        </p:nvSpPr>
        <p:spPr>
          <a:xfrm>
            <a:off x="827584" y="4941168"/>
            <a:ext cx="72008" cy="216024"/>
          </a:xfrm>
          <a:prstGeom prst="rightArrow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DDC1EE-9DA8-40B5-A6DB-832702075932}"/>
              </a:ext>
            </a:extLst>
          </p:cNvPr>
          <p:cNvSpPr/>
          <p:nvPr/>
        </p:nvSpPr>
        <p:spPr>
          <a:xfrm>
            <a:off x="5755" y="6385341"/>
            <a:ext cx="914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Автономная некоммерческая организация Центр правовой поддержки «</a:t>
            </a:r>
            <a:r>
              <a:rPr lang="ru-RU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Профзащита</a:t>
            </a:r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9469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B81C10-62B5-4545-BAA1-DB1BE0B4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C90E-D242-4524-B330-79F08E2FBC5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C9F3686-F2D0-4CA7-A6CB-987383C87B23}"/>
              </a:ext>
            </a:extLst>
          </p:cNvPr>
          <p:cNvGrpSpPr/>
          <p:nvPr/>
        </p:nvGrpSpPr>
        <p:grpSpPr>
          <a:xfrm>
            <a:off x="603082" y="2108276"/>
            <a:ext cx="4258816" cy="2638840"/>
            <a:chOff x="457200" y="1222208"/>
            <a:chExt cx="8229599" cy="4931108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0F46D131-284D-4165-9547-AE489FE41C09}"/>
                </a:ext>
              </a:extLst>
            </p:cNvPr>
            <p:cNvSpPr/>
            <p:nvPr/>
          </p:nvSpPr>
          <p:spPr>
            <a:xfrm>
              <a:off x="457200" y="1222208"/>
              <a:ext cx="1240308" cy="1771868"/>
            </a:xfrm>
            <a:custGeom>
              <a:avLst/>
              <a:gdLst>
                <a:gd name="connsiteX0" fmla="*/ 0 w 1771868"/>
                <a:gd name="connsiteY0" fmla="*/ 0 h 1240308"/>
                <a:gd name="connsiteX1" fmla="*/ 1151714 w 1771868"/>
                <a:gd name="connsiteY1" fmla="*/ 0 h 1240308"/>
                <a:gd name="connsiteX2" fmla="*/ 1771868 w 1771868"/>
                <a:gd name="connsiteY2" fmla="*/ 620154 h 1240308"/>
                <a:gd name="connsiteX3" fmla="*/ 1151714 w 1771868"/>
                <a:gd name="connsiteY3" fmla="*/ 1240308 h 1240308"/>
                <a:gd name="connsiteX4" fmla="*/ 0 w 1771868"/>
                <a:gd name="connsiteY4" fmla="*/ 1240308 h 1240308"/>
                <a:gd name="connsiteX5" fmla="*/ 620154 w 1771868"/>
                <a:gd name="connsiteY5" fmla="*/ 620154 h 1240308"/>
                <a:gd name="connsiteX6" fmla="*/ 0 w 1771868"/>
                <a:gd name="connsiteY6" fmla="*/ 0 h 124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868" h="1240308">
                  <a:moveTo>
                    <a:pt x="1771868" y="0"/>
                  </a:moveTo>
                  <a:lnTo>
                    <a:pt x="1771868" y="806200"/>
                  </a:lnTo>
                  <a:lnTo>
                    <a:pt x="885934" y="1240308"/>
                  </a:lnTo>
                  <a:lnTo>
                    <a:pt x="0" y="806200"/>
                  </a:lnTo>
                  <a:lnTo>
                    <a:pt x="0" y="0"/>
                  </a:lnTo>
                  <a:lnTo>
                    <a:pt x="885934" y="434108"/>
                  </a:lnTo>
                  <a:lnTo>
                    <a:pt x="177186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0" tIns="641744" rIns="21590" bIns="641744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400" kern="120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7B33F23-B38E-4DFE-838F-0F3CCDB71172}"/>
                </a:ext>
              </a:extLst>
            </p:cNvPr>
            <p:cNvSpPr/>
            <p:nvPr/>
          </p:nvSpPr>
          <p:spPr>
            <a:xfrm>
              <a:off x="1697507" y="1222208"/>
              <a:ext cx="6989292" cy="1151715"/>
            </a:xfrm>
            <a:custGeom>
              <a:avLst/>
              <a:gdLst>
                <a:gd name="connsiteX0" fmla="*/ 191956 w 1151714"/>
                <a:gd name="connsiteY0" fmla="*/ 0 h 6989291"/>
                <a:gd name="connsiteX1" fmla="*/ 959758 w 1151714"/>
                <a:gd name="connsiteY1" fmla="*/ 0 h 6989291"/>
                <a:gd name="connsiteX2" fmla="*/ 1151714 w 1151714"/>
                <a:gd name="connsiteY2" fmla="*/ 191956 h 6989291"/>
                <a:gd name="connsiteX3" fmla="*/ 1151714 w 1151714"/>
                <a:gd name="connsiteY3" fmla="*/ 6989291 h 6989291"/>
                <a:gd name="connsiteX4" fmla="*/ 1151714 w 1151714"/>
                <a:gd name="connsiteY4" fmla="*/ 6989291 h 6989291"/>
                <a:gd name="connsiteX5" fmla="*/ 0 w 1151714"/>
                <a:gd name="connsiteY5" fmla="*/ 6989291 h 6989291"/>
                <a:gd name="connsiteX6" fmla="*/ 0 w 1151714"/>
                <a:gd name="connsiteY6" fmla="*/ 6989291 h 6989291"/>
                <a:gd name="connsiteX7" fmla="*/ 0 w 1151714"/>
                <a:gd name="connsiteY7" fmla="*/ 191956 h 6989291"/>
                <a:gd name="connsiteX8" fmla="*/ 191956 w 1151714"/>
                <a:gd name="connsiteY8" fmla="*/ 0 h 698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714" h="6989291">
                  <a:moveTo>
                    <a:pt x="1151714" y="1164906"/>
                  </a:moveTo>
                  <a:lnTo>
                    <a:pt x="1151714" y="5824385"/>
                  </a:lnTo>
                  <a:cubicBezTo>
                    <a:pt x="1151714" y="6467741"/>
                    <a:pt x="1137552" y="6989288"/>
                    <a:pt x="1120083" y="6989288"/>
                  </a:cubicBezTo>
                  <a:lnTo>
                    <a:pt x="0" y="6989288"/>
                  </a:lnTo>
                  <a:lnTo>
                    <a:pt x="0" y="6989288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20083" y="3"/>
                  </a:lnTo>
                  <a:cubicBezTo>
                    <a:pt x="1137552" y="3"/>
                    <a:pt x="1151714" y="521550"/>
                    <a:pt x="1151714" y="116490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76542" rIns="76542" bIns="7654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3200" kern="1200"/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3200" kern="1200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A2E3073C-35AD-489F-806C-2258E4B3A05A}"/>
                </a:ext>
              </a:extLst>
            </p:cNvPr>
            <p:cNvSpPr/>
            <p:nvPr/>
          </p:nvSpPr>
          <p:spPr>
            <a:xfrm>
              <a:off x="457200" y="2801828"/>
              <a:ext cx="1240308" cy="1771868"/>
            </a:xfrm>
            <a:custGeom>
              <a:avLst/>
              <a:gdLst>
                <a:gd name="connsiteX0" fmla="*/ 0 w 1771868"/>
                <a:gd name="connsiteY0" fmla="*/ 0 h 1240308"/>
                <a:gd name="connsiteX1" fmla="*/ 1151714 w 1771868"/>
                <a:gd name="connsiteY1" fmla="*/ 0 h 1240308"/>
                <a:gd name="connsiteX2" fmla="*/ 1771868 w 1771868"/>
                <a:gd name="connsiteY2" fmla="*/ 620154 h 1240308"/>
                <a:gd name="connsiteX3" fmla="*/ 1151714 w 1771868"/>
                <a:gd name="connsiteY3" fmla="*/ 1240308 h 1240308"/>
                <a:gd name="connsiteX4" fmla="*/ 0 w 1771868"/>
                <a:gd name="connsiteY4" fmla="*/ 1240308 h 1240308"/>
                <a:gd name="connsiteX5" fmla="*/ 620154 w 1771868"/>
                <a:gd name="connsiteY5" fmla="*/ 620154 h 1240308"/>
                <a:gd name="connsiteX6" fmla="*/ 0 w 1771868"/>
                <a:gd name="connsiteY6" fmla="*/ 0 h 124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868" h="1240308">
                  <a:moveTo>
                    <a:pt x="1771868" y="0"/>
                  </a:moveTo>
                  <a:lnTo>
                    <a:pt x="1771868" y="806200"/>
                  </a:lnTo>
                  <a:lnTo>
                    <a:pt x="885934" y="1240308"/>
                  </a:lnTo>
                  <a:lnTo>
                    <a:pt x="0" y="806200"/>
                  </a:lnTo>
                  <a:lnTo>
                    <a:pt x="0" y="0"/>
                  </a:lnTo>
                  <a:lnTo>
                    <a:pt x="885934" y="434108"/>
                  </a:lnTo>
                  <a:lnTo>
                    <a:pt x="177186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0" tIns="641744" rIns="21590" bIns="641744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400" kern="120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D7375F1F-B792-4BA0-87A2-52E81BC5B92D}"/>
                </a:ext>
              </a:extLst>
            </p:cNvPr>
            <p:cNvSpPr/>
            <p:nvPr/>
          </p:nvSpPr>
          <p:spPr>
            <a:xfrm>
              <a:off x="1697507" y="2801828"/>
              <a:ext cx="6989292" cy="1151715"/>
            </a:xfrm>
            <a:custGeom>
              <a:avLst/>
              <a:gdLst>
                <a:gd name="connsiteX0" fmla="*/ 191956 w 1151714"/>
                <a:gd name="connsiteY0" fmla="*/ 0 h 6989291"/>
                <a:gd name="connsiteX1" fmla="*/ 959758 w 1151714"/>
                <a:gd name="connsiteY1" fmla="*/ 0 h 6989291"/>
                <a:gd name="connsiteX2" fmla="*/ 1151714 w 1151714"/>
                <a:gd name="connsiteY2" fmla="*/ 191956 h 6989291"/>
                <a:gd name="connsiteX3" fmla="*/ 1151714 w 1151714"/>
                <a:gd name="connsiteY3" fmla="*/ 6989291 h 6989291"/>
                <a:gd name="connsiteX4" fmla="*/ 1151714 w 1151714"/>
                <a:gd name="connsiteY4" fmla="*/ 6989291 h 6989291"/>
                <a:gd name="connsiteX5" fmla="*/ 0 w 1151714"/>
                <a:gd name="connsiteY5" fmla="*/ 6989291 h 6989291"/>
                <a:gd name="connsiteX6" fmla="*/ 0 w 1151714"/>
                <a:gd name="connsiteY6" fmla="*/ 6989291 h 6989291"/>
                <a:gd name="connsiteX7" fmla="*/ 0 w 1151714"/>
                <a:gd name="connsiteY7" fmla="*/ 191956 h 6989291"/>
                <a:gd name="connsiteX8" fmla="*/ 191956 w 1151714"/>
                <a:gd name="connsiteY8" fmla="*/ 0 h 698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714" h="6989291">
                  <a:moveTo>
                    <a:pt x="1151714" y="1164906"/>
                  </a:moveTo>
                  <a:lnTo>
                    <a:pt x="1151714" y="5824385"/>
                  </a:lnTo>
                  <a:cubicBezTo>
                    <a:pt x="1151714" y="6467741"/>
                    <a:pt x="1137552" y="6989288"/>
                    <a:pt x="1120083" y="6989288"/>
                  </a:cubicBezTo>
                  <a:lnTo>
                    <a:pt x="0" y="6989288"/>
                  </a:lnTo>
                  <a:lnTo>
                    <a:pt x="0" y="6989288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20083" y="3"/>
                  </a:lnTo>
                  <a:cubicBezTo>
                    <a:pt x="1137552" y="3"/>
                    <a:pt x="1151714" y="521550"/>
                    <a:pt x="1151714" y="116490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76542" rIns="76542" bIns="7654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3200" kern="1200"/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3200" kern="1200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BF42E98C-C0AB-41EF-9535-4E36DC8AB3CB}"/>
                </a:ext>
              </a:extLst>
            </p:cNvPr>
            <p:cNvSpPr/>
            <p:nvPr/>
          </p:nvSpPr>
          <p:spPr>
            <a:xfrm>
              <a:off x="457200" y="4381448"/>
              <a:ext cx="1240308" cy="1771868"/>
            </a:xfrm>
            <a:custGeom>
              <a:avLst/>
              <a:gdLst>
                <a:gd name="connsiteX0" fmla="*/ 0 w 1771868"/>
                <a:gd name="connsiteY0" fmla="*/ 0 h 1240308"/>
                <a:gd name="connsiteX1" fmla="*/ 1151714 w 1771868"/>
                <a:gd name="connsiteY1" fmla="*/ 0 h 1240308"/>
                <a:gd name="connsiteX2" fmla="*/ 1771868 w 1771868"/>
                <a:gd name="connsiteY2" fmla="*/ 620154 h 1240308"/>
                <a:gd name="connsiteX3" fmla="*/ 1151714 w 1771868"/>
                <a:gd name="connsiteY3" fmla="*/ 1240308 h 1240308"/>
                <a:gd name="connsiteX4" fmla="*/ 0 w 1771868"/>
                <a:gd name="connsiteY4" fmla="*/ 1240308 h 1240308"/>
                <a:gd name="connsiteX5" fmla="*/ 620154 w 1771868"/>
                <a:gd name="connsiteY5" fmla="*/ 620154 h 1240308"/>
                <a:gd name="connsiteX6" fmla="*/ 0 w 1771868"/>
                <a:gd name="connsiteY6" fmla="*/ 0 h 124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868" h="1240308">
                  <a:moveTo>
                    <a:pt x="1771868" y="0"/>
                  </a:moveTo>
                  <a:lnTo>
                    <a:pt x="1771868" y="806200"/>
                  </a:lnTo>
                  <a:lnTo>
                    <a:pt x="885934" y="1240308"/>
                  </a:lnTo>
                  <a:lnTo>
                    <a:pt x="0" y="806200"/>
                  </a:lnTo>
                  <a:lnTo>
                    <a:pt x="0" y="0"/>
                  </a:lnTo>
                  <a:lnTo>
                    <a:pt x="885934" y="434108"/>
                  </a:lnTo>
                  <a:lnTo>
                    <a:pt x="177186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0" tIns="641744" rIns="21590" bIns="641744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400" kern="120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154F9529-B5CD-430D-866E-AFEF72D1D1CB}"/>
                </a:ext>
              </a:extLst>
            </p:cNvPr>
            <p:cNvSpPr/>
            <p:nvPr/>
          </p:nvSpPr>
          <p:spPr>
            <a:xfrm>
              <a:off x="1697507" y="4381447"/>
              <a:ext cx="6989292" cy="1151715"/>
            </a:xfrm>
            <a:custGeom>
              <a:avLst/>
              <a:gdLst>
                <a:gd name="connsiteX0" fmla="*/ 191956 w 1151714"/>
                <a:gd name="connsiteY0" fmla="*/ 0 h 6989291"/>
                <a:gd name="connsiteX1" fmla="*/ 959758 w 1151714"/>
                <a:gd name="connsiteY1" fmla="*/ 0 h 6989291"/>
                <a:gd name="connsiteX2" fmla="*/ 1151714 w 1151714"/>
                <a:gd name="connsiteY2" fmla="*/ 191956 h 6989291"/>
                <a:gd name="connsiteX3" fmla="*/ 1151714 w 1151714"/>
                <a:gd name="connsiteY3" fmla="*/ 6989291 h 6989291"/>
                <a:gd name="connsiteX4" fmla="*/ 1151714 w 1151714"/>
                <a:gd name="connsiteY4" fmla="*/ 6989291 h 6989291"/>
                <a:gd name="connsiteX5" fmla="*/ 0 w 1151714"/>
                <a:gd name="connsiteY5" fmla="*/ 6989291 h 6989291"/>
                <a:gd name="connsiteX6" fmla="*/ 0 w 1151714"/>
                <a:gd name="connsiteY6" fmla="*/ 6989291 h 6989291"/>
                <a:gd name="connsiteX7" fmla="*/ 0 w 1151714"/>
                <a:gd name="connsiteY7" fmla="*/ 191956 h 6989291"/>
                <a:gd name="connsiteX8" fmla="*/ 191956 w 1151714"/>
                <a:gd name="connsiteY8" fmla="*/ 0 h 698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714" h="6989291">
                  <a:moveTo>
                    <a:pt x="1151714" y="1164906"/>
                  </a:moveTo>
                  <a:lnTo>
                    <a:pt x="1151714" y="5824385"/>
                  </a:lnTo>
                  <a:cubicBezTo>
                    <a:pt x="1151714" y="6467741"/>
                    <a:pt x="1137552" y="6989288"/>
                    <a:pt x="1120083" y="6989288"/>
                  </a:cubicBezTo>
                  <a:lnTo>
                    <a:pt x="0" y="6989288"/>
                  </a:lnTo>
                  <a:lnTo>
                    <a:pt x="0" y="6989288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20083" y="3"/>
                  </a:lnTo>
                  <a:cubicBezTo>
                    <a:pt x="1137552" y="3"/>
                    <a:pt x="1151714" y="521550"/>
                    <a:pt x="1151714" y="116490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76542" rIns="76542" bIns="7654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3200" kern="1200"/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3200" kern="1200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C2235A-B863-4AEE-A007-BB390BB7C51B}"/>
              </a:ext>
            </a:extLst>
          </p:cNvPr>
          <p:cNvSpPr/>
          <p:nvPr/>
        </p:nvSpPr>
        <p:spPr>
          <a:xfrm>
            <a:off x="2908391" y="1296216"/>
            <a:ext cx="379283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Этапы спортивной подготовки </a:t>
            </a:r>
          </a:p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(ст.32 Закона № 329-ФЗ)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CADB288-EF4D-456A-AA80-97C18858DD46}"/>
              </a:ext>
            </a:extLst>
          </p:cNvPr>
          <p:cNvGrpSpPr/>
          <p:nvPr/>
        </p:nvGrpSpPr>
        <p:grpSpPr>
          <a:xfrm>
            <a:off x="610322" y="4644236"/>
            <a:ext cx="4258816" cy="1793520"/>
            <a:chOff x="457200" y="1222208"/>
            <a:chExt cx="8229599" cy="3351488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2878D778-4287-4AC2-8F8F-2D925FF8BA98}"/>
                </a:ext>
              </a:extLst>
            </p:cNvPr>
            <p:cNvSpPr/>
            <p:nvPr/>
          </p:nvSpPr>
          <p:spPr>
            <a:xfrm>
              <a:off x="457200" y="1222208"/>
              <a:ext cx="1240308" cy="1771868"/>
            </a:xfrm>
            <a:custGeom>
              <a:avLst/>
              <a:gdLst>
                <a:gd name="connsiteX0" fmla="*/ 0 w 1771868"/>
                <a:gd name="connsiteY0" fmla="*/ 0 h 1240308"/>
                <a:gd name="connsiteX1" fmla="*/ 1151714 w 1771868"/>
                <a:gd name="connsiteY1" fmla="*/ 0 h 1240308"/>
                <a:gd name="connsiteX2" fmla="*/ 1771868 w 1771868"/>
                <a:gd name="connsiteY2" fmla="*/ 620154 h 1240308"/>
                <a:gd name="connsiteX3" fmla="*/ 1151714 w 1771868"/>
                <a:gd name="connsiteY3" fmla="*/ 1240308 h 1240308"/>
                <a:gd name="connsiteX4" fmla="*/ 0 w 1771868"/>
                <a:gd name="connsiteY4" fmla="*/ 1240308 h 1240308"/>
                <a:gd name="connsiteX5" fmla="*/ 620154 w 1771868"/>
                <a:gd name="connsiteY5" fmla="*/ 620154 h 1240308"/>
                <a:gd name="connsiteX6" fmla="*/ 0 w 1771868"/>
                <a:gd name="connsiteY6" fmla="*/ 0 h 124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868" h="1240308">
                  <a:moveTo>
                    <a:pt x="1771868" y="0"/>
                  </a:moveTo>
                  <a:lnTo>
                    <a:pt x="1771868" y="806200"/>
                  </a:lnTo>
                  <a:lnTo>
                    <a:pt x="885934" y="1240308"/>
                  </a:lnTo>
                  <a:lnTo>
                    <a:pt x="0" y="806200"/>
                  </a:lnTo>
                  <a:lnTo>
                    <a:pt x="0" y="0"/>
                  </a:lnTo>
                  <a:lnTo>
                    <a:pt x="885934" y="434108"/>
                  </a:lnTo>
                  <a:lnTo>
                    <a:pt x="177186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0" tIns="641744" rIns="21590" bIns="641744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400" kern="120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975F37CB-529A-4FE9-88EE-E7D08A357179}"/>
                </a:ext>
              </a:extLst>
            </p:cNvPr>
            <p:cNvSpPr/>
            <p:nvPr/>
          </p:nvSpPr>
          <p:spPr>
            <a:xfrm>
              <a:off x="1697507" y="1222208"/>
              <a:ext cx="6989292" cy="1151715"/>
            </a:xfrm>
            <a:custGeom>
              <a:avLst/>
              <a:gdLst>
                <a:gd name="connsiteX0" fmla="*/ 191956 w 1151714"/>
                <a:gd name="connsiteY0" fmla="*/ 0 h 6989291"/>
                <a:gd name="connsiteX1" fmla="*/ 959758 w 1151714"/>
                <a:gd name="connsiteY1" fmla="*/ 0 h 6989291"/>
                <a:gd name="connsiteX2" fmla="*/ 1151714 w 1151714"/>
                <a:gd name="connsiteY2" fmla="*/ 191956 h 6989291"/>
                <a:gd name="connsiteX3" fmla="*/ 1151714 w 1151714"/>
                <a:gd name="connsiteY3" fmla="*/ 6989291 h 6989291"/>
                <a:gd name="connsiteX4" fmla="*/ 1151714 w 1151714"/>
                <a:gd name="connsiteY4" fmla="*/ 6989291 h 6989291"/>
                <a:gd name="connsiteX5" fmla="*/ 0 w 1151714"/>
                <a:gd name="connsiteY5" fmla="*/ 6989291 h 6989291"/>
                <a:gd name="connsiteX6" fmla="*/ 0 w 1151714"/>
                <a:gd name="connsiteY6" fmla="*/ 6989291 h 6989291"/>
                <a:gd name="connsiteX7" fmla="*/ 0 w 1151714"/>
                <a:gd name="connsiteY7" fmla="*/ 191956 h 6989291"/>
                <a:gd name="connsiteX8" fmla="*/ 191956 w 1151714"/>
                <a:gd name="connsiteY8" fmla="*/ 0 h 698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714" h="6989291">
                  <a:moveTo>
                    <a:pt x="1151714" y="1164906"/>
                  </a:moveTo>
                  <a:lnTo>
                    <a:pt x="1151714" y="5824385"/>
                  </a:lnTo>
                  <a:cubicBezTo>
                    <a:pt x="1151714" y="6467741"/>
                    <a:pt x="1137552" y="6989288"/>
                    <a:pt x="1120083" y="6989288"/>
                  </a:cubicBezTo>
                  <a:lnTo>
                    <a:pt x="0" y="6989288"/>
                  </a:lnTo>
                  <a:lnTo>
                    <a:pt x="0" y="6989288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20083" y="3"/>
                  </a:lnTo>
                  <a:cubicBezTo>
                    <a:pt x="1137552" y="3"/>
                    <a:pt x="1151714" y="521550"/>
                    <a:pt x="1151714" y="116490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76542" rIns="76542" bIns="7654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3200" kern="1200"/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3200" kern="120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7C06DAA-9E76-4E1E-9834-69D13D33D50B}"/>
                </a:ext>
              </a:extLst>
            </p:cNvPr>
            <p:cNvSpPr/>
            <p:nvPr/>
          </p:nvSpPr>
          <p:spPr>
            <a:xfrm>
              <a:off x="457200" y="2801828"/>
              <a:ext cx="1240308" cy="1771868"/>
            </a:xfrm>
            <a:custGeom>
              <a:avLst/>
              <a:gdLst>
                <a:gd name="connsiteX0" fmla="*/ 0 w 1771868"/>
                <a:gd name="connsiteY0" fmla="*/ 0 h 1240308"/>
                <a:gd name="connsiteX1" fmla="*/ 1151714 w 1771868"/>
                <a:gd name="connsiteY1" fmla="*/ 0 h 1240308"/>
                <a:gd name="connsiteX2" fmla="*/ 1771868 w 1771868"/>
                <a:gd name="connsiteY2" fmla="*/ 620154 h 1240308"/>
                <a:gd name="connsiteX3" fmla="*/ 1151714 w 1771868"/>
                <a:gd name="connsiteY3" fmla="*/ 1240308 h 1240308"/>
                <a:gd name="connsiteX4" fmla="*/ 0 w 1771868"/>
                <a:gd name="connsiteY4" fmla="*/ 1240308 h 1240308"/>
                <a:gd name="connsiteX5" fmla="*/ 620154 w 1771868"/>
                <a:gd name="connsiteY5" fmla="*/ 620154 h 1240308"/>
                <a:gd name="connsiteX6" fmla="*/ 0 w 1771868"/>
                <a:gd name="connsiteY6" fmla="*/ 0 h 124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868" h="1240308">
                  <a:moveTo>
                    <a:pt x="1771868" y="0"/>
                  </a:moveTo>
                  <a:lnTo>
                    <a:pt x="1771868" y="806200"/>
                  </a:lnTo>
                  <a:lnTo>
                    <a:pt x="885934" y="1240308"/>
                  </a:lnTo>
                  <a:lnTo>
                    <a:pt x="0" y="806200"/>
                  </a:lnTo>
                  <a:lnTo>
                    <a:pt x="0" y="0"/>
                  </a:lnTo>
                  <a:lnTo>
                    <a:pt x="885934" y="434108"/>
                  </a:lnTo>
                  <a:lnTo>
                    <a:pt x="177186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0" tIns="641744" rIns="21590" bIns="641744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400" kern="120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B3F0967-0599-48AE-ABDE-6E7267C22051}"/>
                </a:ext>
              </a:extLst>
            </p:cNvPr>
            <p:cNvSpPr/>
            <p:nvPr/>
          </p:nvSpPr>
          <p:spPr>
            <a:xfrm>
              <a:off x="1697507" y="2801828"/>
              <a:ext cx="6989292" cy="1151715"/>
            </a:xfrm>
            <a:custGeom>
              <a:avLst/>
              <a:gdLst>
                <a:gd name="connsiteX0" fmla="*/ 191956 w 1151714"/>
                <a:gd name="connsiteY0" fmla="*/ 0 h 6989291"/>
                <a:gd name="connsiteX1" fmla="*/ 959758 w 1151714"/>
                <a:gd name="connsiteY1" fmla="*/ 0 h 6989291"/>
                <a:gd name="connsiteX2" fmla="*/ 1151714 w 1151714"/>
                <a:gd name="connsiteY2" fmla="*/ 191956 h 6989291"/>
                <a:gd name="connsiteX3" fmla="*/ 1151714 w 1151714"/>
                <a:gd name="connsiteY3" fmla="*/ 6989291 h 6989291"/>
                <a:gd name="connsiteX4" fmla="*/ 1151714 w 1151714"/>
                <a:gd name="connsiteY4" fmla="*/ 6989291 h 6989291"/>
                <a:gd name="connsiteX5" fmla="*/ 0 w 1151714"/>
                <a:gd name="connsiteY5" fmla="*/ 6989291 h 6989291"/>
                <a:gd name="connsiteX6" fmla="*/ 0 w 1151714"/>
                <a:gd name="connsiteY6" fmla="*/ 6989291 h 6989291"/>
                <a:gd name="connsiteX7" fmla="*/ 0 w 1151714"/>
                <a:gd name="connsiteY7" fmla="*/ 191956 h 6989291"/>
                <a:gd name="connsiteX8" fmla="*/ 191956 w 1151714"/>
                <a:gd name="connsiteY8" fmla="*/ 0 h 698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714" h="6989291">
                  <a:moveTo>
                    <a:pt x="1151714" y="1164906"/>
                  </a:moveTo>
                  <a:lnTo>
                    <a:pt x="1151714" y="5824385"/>
                  </a:lnTo>
                  <a:cubicBezTo>
                    <a:pt x="1151714" y="6467741"/>
                    <a:pt x="1137552" y="6989288"/>
                    <a:pt x="1120083" y="6989288"/>
                  </a:cubicBezTo>
                  <a:lnTo>
                    <a:pt x="0" y="6989288"/>
                  </a:lnTo>
                  <a:lnTo>
                    <a:pt x="0" y="6989288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20083" y="3"/>
                  </a:lnTo>
                  <a:cubicBezTo>
                    <a:pt x="1137552" y="3"/>
                    <a:pt x="1151714" y="521550"/>
                    <a:pt x="1151714" y="116490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76542" rIns="76542" bIns="7654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3200" kern="1200"/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3200" kern="1200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789B220-C9D8-44BB-B4B6-6AB361231A7B}"/>
              </a:ext>
            </a:extLst>
          </p:cNvPr>
          <p:cNvSpPr/>
          <p:nvPr/>
        </p:nvSpPr>
        <p:spPr>
          <a:xfrm>
            <a:off x="1405514" y="2086921"/>
            <a:ext cx="3412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спортивно-оздоровительный этап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FF73A70-A1A5-496C-992E-1CC7E3AD5C92}"/>
              </a:ext>
            </a:extLst>
          </p:cNvPr>
          <p:cNvSpPr/>
          <p:nvPr/>
        </p:nvSpPr>
        <p:spPr>
          <a:xfrm>
            <a:off x="1405514" y="3022835"/>
            <a:ext cx="309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этап начальной подготовки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768211C-08A6-4231-AD2E-8201420D342F}"/>
              </a:ext>
            </a:extLst>
          </p:cNvPr>
          <p:cNvSpPr/>
          <p:nvPr/>
        </p:nvSpPr>
        <p:spPr>
          <a:xfrm>
            <a:off x="1405856" y="3760570"/>
            <a:ext cx="341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тренировочный этап (этап спортивной специализации)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0BB39EA-3438-40AC-8156-6D785E0049EE}"/>
              </a:ext>
            </a:extLst>
          </p:cNvPr>
          <p:cNvSpPr/>
          <p:nvPr/>
        </p:nvSpPr>
        <p:spPr>
          <a:xfrm>
            <a:off x="1405514" y="4633942"/>
            <a:ext cx="3412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этап совершенствования спортивного мастерства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611C5D8-12B5-436B-8530-8A78EE411DCD}"/>
              </a:ext>
            </a:extLst>
          </p:cNvPr>
          <p:cNvSpPr/>
          <p:nvPr/>
        </p:nvSpPr>
        <p:spPr>
          <a:xfrm>
            <a:off x="1342750" y="5490693"/>
            <a:ext cx="3462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этап высшего спортивного мастерства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E42A6EC-0722-412F-BD92-715A8A855D38}"/>
              </a:ext>
            </a:extLst>
          </p:cNvPr>
          <p:cNvGrpSpPr/>
          <p:nvPr/>
        </p:nvGrpSpPr>
        <p:grpSpPr>
          <a:xfrm>
            <a:off x="708932" y="2476341"/>
            <a:ext cx="410864" cy="410864"/>
            <a:chOff x="0" y="0"/>
            <a:chExt cx="410864" cy="41086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B2C8A20D-9FC7-4A5D-AB92-84E886692CBD}"/>
                </a:ext>
              </a:extLst>
            </p:cNvPr>
            <p:cNvSpPr/>
            <p:nvPr/>
          </p:nvSpPr>
          <p:spPr>
            <a:xfrm>
              <a:off x="0" y="0"/>
              <a:ext cx="410864" cy="4108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Овал 4">
              <a:extLst>
                <a:ext uri="{FF2B5EF4-FFF2-40B4-BE49-F238E27FC236}">
                  <a16:creationId xmlns:a16="http://schemas.microsoft.com/office/drawing/2014/main" id="{A34500E0-3FC7-4534-93EE-6ADCAD1D6E5A}"/>
                </a:ext>
              </a:extLst>
            </p:cNvPr>
            <p:cNvSpPr txBox="1"/>
            <p:nvPr/>
          </p:nvSpPr>
          <p:spPr>
            <a:xfrm>
              <a:off x="60170" y="60170"/>
              <a:ext cx="290524" cy="29052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kern="1200" dirty="0"/>
                <a:t>1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71C7D79-4065-4D56-8418-2CE4BE72CA44}"/>
              </a:ext>
            </a:extLst>
          </p:cNvPr>
          <p:cNvGrpSpPr/>
          <p:nvPr/>
        </p:nvGrpSpPr>
        <p:grpSpPr>
          <a:xfrm>
            <a:off x="725820" y="3364043"/>
            <a:ext cx="410864" cy="410864"/>
            <a:chOff x="0" y="0"/>
            <a:chExt cx="410864" cy="41086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EF8FD780-6060-4F07-8494-2430B37B7519}"/>
                </a:ext>
              </a:extLst>
            </p:cNvPr>
            <p:cNvSpPr/>
            <p:nvPr/>
          </p:nvSpPr>
          <p:spPr>
            <a:xfrm>
              <a:off x="0" y="0"/>
              <a:ext cx="410864" cy="4108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Овал 4">
              <a:extLst>
                <a:ext uri="{FF2B5EF4-FFF2-40B4-BE49-F238E27FC236}">
                  <a16:creationId xmlns:a16="http://schemas.microsoft.com/office/drawing/2014/main" id="{5780B6F5-E1CE-45EA-BA6E-DDCBDB44FA77}"/>
                </a:ext>
              </a:extLst>
            </p:cNvPr>
            <p:cNvSpPr txBox="1"/>
            <p:nvPr/>
          </p:nvSpPr>
          <p:spPr>
            <a:xfrm>
              <a:off x="60170" y="60170"/>
              <a:ext cx="290524" cy="290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kern="12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7BAD29-2F4B-4AD5-B984-7084B0B71333}"/>
              </a:ext>
            </a:extLst>
          </p:cNvPr>
          <p:cNvGrpSpPr/>
          <p:nvPr/>
        </p:nvGrpSpPr>
        <p:grpSpPr>
          <a:xfrm>
            <a:off x="725820" y="4162955"/>
            <a:ext cx="410864" cy="410864"/>
            <a:chOff x="0" y="0"/>
            <a:chExt cx="410864" cy="410864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65BB6A2C-F354-477E-80D8-B3D637F5B5FD}"/>
                </a:ext>
              </a:extLst>
            </p:cNvPr>
            <p:cNvSpPr/>
            <p:nvPr/>
          </p:nvSpPr>
          <p:spPr>
            <a:xfrm>
              <a:off x="0" y="0"/>
              <a:ext cx="410864" cy="4108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Овал 4">
              <a:extLst>
                <a:ext uri="{FF2B5EF4-FFF2-40B4-BE49-F238E27FC236}">
                  <a16:creationId xmlns:a16="http://schemas.microsoft.com/office/drawing/2014/main" id="{80423279-E9D2-4EAC-BF6F-275D1F85C9FC}"/>
                </a:ext>
              </a:extLst>
            </p:cNvPr>
            <p:cNvSpPr txBox="1"/>
            <p:nvPr/>
          </p:nvSpPr>
          <p:spPr>
            <a:xfrm>
              <a:off x="60170" y="60170"/>
              <a:ext cx="290524" cy="290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kern="12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1853CE2-DBCD-4064-8623-7AADCC58C572}"/>
              </a:ext>
            </a:extLst>
          </p:cNvPr>
          <p:cNvGrpSpPr/>
          <p:nvPr/>
        </p:nvGrpSpPr>
        <p:grpSpPr>
          <a:xfrm>
            <a:off x="728868" y="5020296"/>
            <a:ext cx="410864" cy="410864"/>
            <a:chOff x="0" y="0"/>
            <a:chExt cx="410864" cy="41086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E91B7232-CB4C-4B91-BFCE-7921403B942F}"/>
                </a:ext>
              </a:extLst>
            </p:cNvPr>
            <p:cNvSpPr/>
            <p:nvPr/>
          </p:nvSpPr>
          <p:spPr>
            <a:xfrm>
              <a:off x="0" y="0"/>
              <a:ext cx="410864" cy="4108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Овал 4">
              <a:extLst>
                <a:ext uri="{FF2B5EF4-FFF2-40B4-BE49-F238E27FC236}">
                  <a16:creationId xmlns:a16="http://schemas.microsoft.com/office/drawing/2014/main" id="{7FBE5AD0-6F70-4059-A409-72ACB2435E71}"/>
                </a:ext>
              </a:extLst>
            </p:cNvPr>
            <p:cNvSpPr txBox="1"/>
            <p:nvPr/>
          </p:nvSpPr>
          <p:spPr>
            <a:xfrm>
              <a:off x="60170" y="60170"/>
              <a:ext cx="290524" cy="290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kern="12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59A63C-C965-4AF4-8917-DBE4698A81E7}"/>
              </a:ext>
            </a:extLst>
          </p:cNvPr>
          <p:cNvGrpSpPr/>
          <p:nvPr/>
        </p:nvGrpSpPr>
        <p:grpSpPr>
          <a:xfrm>
            <a:off x="725820" y="5861552"/>
            <a:ext cx="410864" cy="410864"/>
            <a:chOff x="0" y="0"/>
            <a:chExt cx="410864" cy="410864"/>
          </a:xfrm>
        </p:grpSpPr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0DE2B6E1-8B37-4BE9-A9A7-C581E0ED6BF8}"/>
                </a:ext>
              </a:extLst>
            </p:cNvPr>
            <p:cNvSpPr/>
            <p:nvPr/>
          </p:nvSpPr>
          <p:spPr>
            <a:xfrm>
              <a:off x="0" y="0"/>
              <a:ext cx="410864" cy="4108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Овал 4">
              <a:extLst>
                <a:ext uri="{FF2B5EF4-FFF2-40B4-BE49-F238E27FC236}">
                  <a16:creationId xmlns:a16="http://schemas.microsoft.com/office/drawing/2014/main" id="{30978167-EFB0-453B-9A3A-8712253BF9F3}"/>
                </a:ext>
              </a:extLst>
            </p:cNvPr>
            <p:cNvSpPr txBox="1"/>
            <p:nvPr/>
          </p:nvSpPr>
          <p:spPr>
            <a:xfrm>
              <a:off x="60170" y="60170"/>
              <a:ext cx="290524" cy="290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kern="12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aphicFrame>
        <p:nvGraphicFramePr>
          <p:cNvPr id="56" name="Схема 55">
            <a:extLst>
              <a:ext uri="{FF2B5EF4-FFF2-40B4-BE49-F238E27FC236}">
                <a16:creationId xmlns:a16="http://schemas.microsoft.com/office/drawing/2014/main" id="{16ED51D7-2860-4C0F-BF78-CA98A9163B00}"/>
              </a:ext>
            </a:extLst>
          </p:cNvPr>
          <p:cNvGraphicFramePr/>
          <p:nvPr/>
        </p:nvGraphicFramePr>
        <p:xfrm>
          <a:off x="5618662" y="2128967"/>
          <a:ext cx="3214020" cy="418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" name="Правая фигурная скобка 56">
            <a:extLst>
              <a:ext uri="{FF2B5EF4-FFF2-40B4-BE49-F238E27FC236}">
                <a16:creationId xmlns:a16="http://schemas.microsoft.com/office/drawing/2014/main" id="{434B0E2F-43F8-429D-B6B4-BB034BCAE1AD}"/>
              </a:ext>
            </a:extLst>
          </p:cNvPr>
          <p:cNvSpPr/>
          <p:nvPr/>
        </p:nvSpPr>
        <p:spPr>
          <a:xfrm>
            <a:off x="5029712" y="2887206"/>
            <a:ext cx="309954" cy="3325040"/>
          </a:xfrm>
          <a:prstGeom prst="rightBrace">
            <a:avLst>
              <a:gd name="adj1" fmla="val 8333"/>
              <a:gd name="adj2" fmla="val 5744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E53DCCDE-7E19-4EA2-AB87-D642E74A9415}"/>
              </a:ext>
            </a:extLst>
          </p:cNvPr>
          <p:cNvSpPr/>
          <p:nvPr/>
        </p:nvSpPr>
        <p:spPr>
          <a:xfrm>
            <a:off x="4977226" y="2264356"/>
            <a:ext cx="560294" cy="316014"/>
          </a:xfrm>
          <a:prstGeom prst="rightArrow">
            <a:avLst>
              <a:gd name="adj1" fmla="val 50000"/>
              <a:gd name="adj2" fmla="val 3427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813BF8C-C5ED-4C72-BD18-AE88104C4AD5}"/>
              </a:ext>
            </a:extLst>
          </p:cNvPr>
          <p:cNvSpPr/>
          <p:nvPr/>
        </p:nvSpPr>
        <p:spPr>
          <a:xfrm>
            <a:off x="0" y="6409719"/>
            <a:ext cx="914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Автономная некоммерческая организация Центр правовой поддержки «</a:t>
            </a:r>
            <a:r>
              <a:rPr lang="ru-RU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Профзащита</a:t>
            </a:r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pic>
        <p:nvPicPr>
          <p:cNvPr id="41" name="Рисунок 3">
            <a:extLst>
              <a:ext uri="{FF2B5EF4-FFF2-40B4-BE49-F238E27FC236}">
                <a16:creationId xmlns:a16="http://schemas.microsoft.com/office/drawing/2014/main" id="{A97A40E4-1C5E-4F14-B25B-0B0B8F9765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7"/>
          <a:stretch>
            <a:fillRect/>
          </a:stretch>
        </p:blipFill>
        <p:spPr bwMode="auto">
          <a:xfrm>
            <a:off x="37777" y="57669"/>
            <a:ext cx="9068446" cy="127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19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0F12972-BD10-4836-8896-148224921C5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98417484"/>
              </p:ext>
            </p:extLst>
          </p:nvPr>
        </p:nvGraphicFramePr>
        <p:xfrm>
          <a:off x="-900608" y="1422394"/>
          <a:ext cx="7200800" cy="3055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48C57B-1516-44A7-BF4E-D7B9C65A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C90E-D242-4524-B330-79F08E2FBC5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E621F4B-ED41-4A86-9AA8-28D22BE02980}"/>
              </a:ext>
            </a:extLst>
          </p:cNvPr>
          <p:cNvCxnSpPr>
            <a:cxnSpLocks/>
          </p:cNvCxnSpPr>
          <p:nvPr/>
        </p:nvCxnSpPr>
        <p:spPr>
          <a:xfrm>
            <a:off x="457200" y="1143000"/>
            <a:ext cx="829126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574E13-056D-4697-929F-D9A4ABC2FDD2}"/>
              </a:ext>
            </a:extLst>
          </p:cNvPr>
          <p:cNvSpPr/>
          <p:nvPr/>
        </p:nvSpPr>
        <p:spPr>
          <a:xfrm>
            <a:off x="30832" y="6415226"/>
            <a:ext cx="914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Автономная некоммерческая организация Центр правовой поддержки «</a:t>
            </a:r>
            <a:r>
              <a:rPr lang="ru-RU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Профзащита</a:t>
            </a:r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1E9E8D78-592A-4DFF-8764-23383184C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7"/>
          <a:stretch>
            <a:fillRect/>
          </a:stretch>
        </p:blipFill>
        <p:spPr bwMode="auto">
          <a:xfrm>
            <a:off x="395536" y="7223"/>
            <a:ext cx="8331101" cy="116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5D55874-8735-436E-B943-2C58B63A0A08}"/>
              </a:ext>
            </a:extLst>
          </p:cNvPr>
          <p:cNvSpPr/>
          <p:nvPr/>
        </p:nvSpPr>
        <p:spPr>
          <a:xfrm>
            <a:off x="179512" y="4723348"/>
            <a:ext cx="8784976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6969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ч. 3 ст. 23</a:t>
            </a:r>
            <a:r>
              <a:rPr lang="ru-RU" sz="1300" dirty="0">
                <a:latin typeface="Times New Roman" panose="02020603050405020304" pitchFamily="18" charset="0"/>
              </a:rPr>
              <a:t> Федерального закона от 29.12.2012 N 273-ФЗ "Об образовании в Российской Федерации"</a:t>
            </a:r>
            <a:br>
              <a:rPr lang="ru-RU" sz="1300" dirty="0">
                <a:latin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</a:rPr>
              <a:t>(далее – Закон № 273-ФЗ),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Приказ</a:t>
            </a:r>
            <a:r>
              <a:rPr lang="ru-RU" sz="1300" dirty="0">
                <a:latin typeface="Times New Roman" panose="02020603050405020304" pitchFamily="18" charset="0"/>
              </a:rPr>
              <a:t> Госкомспорта СССР от 09.04.1987 N 228 "О введении в действие Положения о детско-юношеской спортивной школе, специализированной детско-юношеской школе олимпийского резерва, специализированных классах по видам спорта",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Приказ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Минспорта России от 27.12.2013 N 1125 "Об утверждении особенностей организации и осуществления образовательной, тренировочной и методической деятельности в области физической культуры и спорта",</a:t>
            </a:r>
            <a:endParaRPr lang="ru-RU" sz="1300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300" dirty="0">
                <a:latin typeface="Times New Roman" panose="02020603050405020304" pitchFamily="18" charset="0"/>
              </a:rPr>
              <a:t>письма Минобрнауки России от 29.09.2006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N 06-1479</a:t>
            </a:r>
            <a:r>
              <a:rPr lang="ru-RU" sz="1300" dirty="0">
                <a:latin typeface="Times New Roman" panose="02020603050405020304" pitchFamily="18" charset="0"/>
              </a:rPr>
              <a:t>, Росспорта от 12.12.2006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N СК-02-10/3685</a:t>
            </a:r>
            <a:endParaRPr lang="ru-RU" sz="1300" b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8D4A718-D5CD-4D3B-81DE-6205A28C8C33}"/>
              </a:ext>
            </a:extLst>
          </p:cNvPr>
          <p:cNvSpPr/>
          <p:nvPr/>
        </p:nvSpPr>
        <p:spPr>
          <a:xfrm>
            <a:off x="5364088" y="1439459"/>
            <a:ext cx="3384376" cy="3021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200" dirty="0">
                <a:solidFill>
                  <a:srgbClr val="0A0402"/>
                </a:solidFill>
                <a:latin typeface="Arial Black" panose="020B0A04020102020204" pitchFamily="34" charset="0"/>
              </a:rPr>
              <a:t>ОРГАНИЗАЦИЯ ДОПОЛНИТЕЛЬНОГО ОБРАЗОВАНИЯ </a:t>
            </a:r>
            <a:r>
              <a:rPr lang="ru-RU" sz="1600" dirty="0">
                <a:solidFill>
                  <a:srgbClr val="0A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образовательная организация, осуществляющая в качестве основной цели ее деятельности образовательную деятельность по дополнительным общеобразовательным программам</a:t>
            </a:r>
            <a:endParaRPr lang="ru-RU" sz="1600" dirty="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2953CA66-8A1E-42A8-9FF7-3BC9BCB97FE6}"/>
              </a:ext>
            </a:extLst>
          </p:cNvPr>
          <p:cNvSpPr/>
          <p:nvPr/>
        </p:nvSpPr>
        <p:spPr>
          <a:xfrm>
            <a:off x="4716016" y="1785787"/>
            <a:ext cx="43204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6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98AD3AA-F3CB-4E8A-9720-BAD7E39416C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22768185"/>
              </p:ext>
            </p:extLst>
          </p:nvPr>
        </p:nvGraphicFramePr>
        <p:xfrm>
          <a:off x="4211960" y="2727206"/>
          <a:ext cx="5522789" cy="223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48C57B-1516-44A7-BF4E-D7B9C65A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C90E-D242-4524-B330-79F08E2FBC5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E621F4B-ED41-4A86-9AA8-28D22BE02980}"/>
              </a:ext>
            </a:extLst>
          </p:cNvPr>
          <p:cNvCxnSpPr>
            <a:cxnSpLocks/>
          </p:cNvCxnSpPr>
          <p:nvPr/>
        </p:nvCxnSpPr>
        <p:spPr>
          <a:xfrm>
            <a:off x="457200" y="1143000"/>
            <a:ext cx="829126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574E13-056D-4697-929F-D9A4ABC2FDD2}"/>
              </a:ext>
            </a:extLst>
          </p:cNvPr>
          <p:cNvSpPr/>
          <p:nvPr/>
        </p:nvSpPr>
        <p:spPr>
          <a:xfrm>
            <a:off x="30832" y="6415226"/>
            <a:ext cx="914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Автономная некоммерческая организация Центр правовой поддержки «</a:t>
            </a:r>
            <a:r>
              <a:rPr lang="ru-RU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Профзащита</a:t>
            </a:r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1E9E8D78-592A-4DFF-8764-23383184C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7"/>
          <a:stretch>
            <a:fillRect/>
          </a:stretch>
        </p:blipFill>
        <p:spPr bwMode="auto">
          <a:xfrm>
            <a:off x="395536" y="7223"/>
            <a:ext cx="8331101" cy="116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5D55874-8735-436E-B943-2C58B63A0A08}"/>
              </a:ext>
            </a:extLst>
          </p:cNvPr>
          <p:cNvSpPr/>
          <p:nvPr/>
        </p:nvSpPr>
        <p:spPr>
          <a:xfrm>
            <a:off x="210343" y="5303703"/>
            <a:ext cx="8784976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6969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ч. 3 ст. 84</a:t>
            </a:r>
            <a:r>
              <a:rPr lang="ru-RU" sz="1300" dirty="0">
                <a:latin typeface="Times New Roman" panose="02020603050405020304" pitchFamily="18" charset="0"/>
              </a:rPr>
              <a:t> Закона № 273-ФЗ,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ч. 6 ст. 33</a:t>
            </a:r>
            <a:r>
              <a:rPr lang="ru-RU" sz="1300" dirty="0">
                <a:latin typeface="Times New Roman" panose="02020603050405020304" pitchFamily="18" charset="0"/>
              </a:rPr>
              <a:t> Закона № 329-ФЗ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Приказ</a:t>
            </a:r>
            <a:r>
              <a:rPr lang="ru-RU" sz="1300" dirty="0">
                <a:latin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Минспорта России от 27.12.2013 N 1125 "Об утверждении особенностей организации и осуществления образовательной, тренировочной и методической деятельности в области физической культуры и спорта"</a:t>
            </a: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85CD2D-1C09-4F3D-B5BB-59DF9B07FB02}"/>
              </a:ext>
            </a:extLst>
          </p:cNvPr>
          <p:cNvSpPr/>
          <p:nvPr/>
        </p:nvSpPr>
        <p:spPr>
          <a:xfrm>
            <a:off x="3131916" y="1546761"/>
            <a:ext cx="294183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latin typeface="Arial Black" panose="020B0A04020102020204" pitchFamily="34" charset="0"/>
              </a:rPr>
              <a:t>ДЮСШ реализуют 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0357F92-0A9C-4007-B887-559D8217D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113555"/>
              </p:ext>
            </p:extLst>
          </p:nvPr>
        </p:nvGraphicFramePr>
        <p:xfrm>
          <a:off x="251520" y="2737798"/>
          <a:ext cx="4208115" cy="221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E468E8A-BA30-4466-90F1-08DB2726F6E0}"/>
              </a:ext>
            </a:extLst>
          </p:cNvPr>
          <p:cNvCxnSpPr>
            <a:cxnSpLocks/>
          </p:cNvCxnSpPr>
          <p:nvPr/>
        </p:nvCxnSpPr>
        <p:spPr>
          <a:xfrm>
            <a:off x="5236444" y="2078697"/>
            <a:ext cx="648072" cy="51668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A02C0F6-E60A-4CAE-9757-3D305623B48D}"/>
              </a:ext>
            </a:extLst>
          </p:cNvPr>
          <p:cNvCxnSpPr>
            <a:cxnSpLocks/>
          </p:cNvCxnSpPr>
          <p:nvPr/>
        </p:nvCxnSpPr>
        <p:spPr>
          <a:xfrm flipH="1">
            <a:off x="3388734" y="2073936"/>
            <a:ext cx="545976" cy="5214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89DF4DDE-2FFE-4501-9CCE-BE4B8146EF67}"/>
              </a:ext>
            </a:extLst>
          </p:cNvPr>
          <p:cNvSpPr/>
          <p:nvPr/>
        </p:nvSpPr>
        <p:spPr>
          <a:xfrm>
            <a:off x="1115616" y="3835886"/>
            <a:ext cx="360040" cy="21602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7B26E19F-66E7-4646-929C-870BED86AF75}"/>
              </a:ext>
            </a:extLst>
          </p:cNvPr>
          <p:cNvSpPr/>
          <p:nvPr/>
        </p:nvSpPr>
        <p:spPr>
          <a:xfrm>
            <a:off x="3267563" y="3816836"/>
            <a:ext cx="360040" cy="21602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4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9BCC6DE-388E-47AF-BD24-88C7C37D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C90E-D242-4524-B330-79F08E2FBC5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72E6678-B6C0-436E-B0E2-AFE2D590C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846024"/>
              </p:ext>
            </p:extLst>
          </p:nvPr>
        </p:nvGraphicFramePr>
        <p:xfrm>
          <a:off x="179512" y="2162514"/>
          <a:ext cx="72008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3329B8-AF6E-46F0-99A7-9EA908A9F13F}"/>
              </a:ext>
            </a:extLst>
          </p:cNvPr>
          <p:cNvSpPr/>
          <p:nvPr/>
        </p:nvSpPr>
        <p:spPr>
          <a:xfrm>
            <a:off x="1763688" y="1772816"/>
            <a:ext cx="6336704" cy="105046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324926-C8B4-4D94-AEC7-3E83C6EFD2B6}"/>
              </a:ext>
            </a:extLst>
          </p:cNvPr>
          <p:cNvSpPr/>
          <p:nvPr/>
        </p:nvSpPr>
        <p:spPr>
          <a:xfrm>
            <a:off x="0" y="6409719"/>
            <a:ext cx="914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Автономная некоммерческая организация Центр правовой поддержки «</a:t>
            </a:r>
            <a:r>
              <a:rPr lang="ru-RU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Профзащита</a:t>
            </a:r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96C02FE9-7E3E-49AD-9F61-64E8A7C76F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7"/>
          <a:stretch>
            <a:fillRect/>
          </a:stretch>
        </p:blipFill>
        <p:spPr bwMode="auto">
          <a:xfrm>
            <a:off x="0" y="110524"/>
            <a:ext cx="9068446" cy="127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38ED86-ADD7-4219-B886-E1EB18ADE1A3}"/>
              </a:ext>
            </a:extLst>
          </p:cNvPr>
          <p:cNvSpPr/>
          <p:nvPr/>
        </p:nvSpPr>
        <p:spPr>
          <a:xfrm>
            <a:off x="2114600" y="4461328"/>
            <a:ext cx="5180683" cy="10504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предпрофессиональные программы в области физической культуры и спорта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DE0635-580A-46B1-88C2-DC67DA0E1F09}"/>
              </a:ext>
            </a:extLst>
          </p:cNvPr>
          <p:cNvSpPr/>
          <p:nvPr/>
        </p:nvSpPr>
        <p:spPr>
          <a:xfrm>
            <a:off x="2114600" y="3339675"/>
            <a:ext cx="5180683" cy="1050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общеразвивающие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 области физической культуры и спорта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2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FF8DE4F-28AA-41B8-A39A-00A17C192119}"/>
              </a:ext>
            </a:extLst>
          </p:cNvPr>
          <p:cNvSpPr/>
          <p:nvPr/>
        </p:nvSpPr>
        <p:spPr>
          <a:xfrm>
            <a:off x="2123728" y="2171964"/>
            <a:ext cx="5180684" cy="11143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общеобразовательные программы в области физической культуры и спорта включают в себя: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E00B4-4CCD-4DBF-BF6F-1AA2C7E8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61" y="3683343"/>
            <a:ext cx="1133427" cy="795221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ст.84 </a:t>
            </a:r>
            <a:br>
              <a:rPr lang="ru-RU" sz="1400" b="1" dirty="0"/>
            </a:br>
            <a:r>
              <a:rPr lang="ru-RU" sz="1400" b="1" dirty="0"/>
              <a:t>Закона </a:t>
            </a:r>
            <a:br>
              <a:rPr lang="ru-RU" sz="1400" b="1" dirty="0"/>
            </a:br>
            <a:r>
              <a:rPr lang="ru-RU" sz="1400" b="1" dirty="0"/>
              <a:t>№ 273-ФЗ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957E167-37A2-4591-9F79-DD23D0C97114}"/>
              </a:ext>
            </a:extLst>
          </p:cNvPr>
          <p:cNvGrpSpPr/>
          <p:nvPr/>
        </p:nvGrpSpPr>
        <p:grpSpPr>
          <a:xfrm>
            <a:off x="7020272" y="2157900"/>
            <a:ext cx="2105765" cy="3734966"/>
            <a:chOff x="7738072" y="3027486"/>
            <a:chExt cx="3923498" cy="2803923"/>
          </a:xfrm>
          <a:scene3d>
            <a:camera prst="orthographicFront"/>
            <a:lightRig rig="flat" dir="t"/>
          </a:scene3d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ADC716F2-E845-4818-AA32-A7854FED1AFF}"/>
                </a:ext>
              </a:extLst>
            </p:cNvPr>
            <p:cNvSpPr/>
            <p:nvPr/>
          </p:nvSpPr>
          <p:spPr>
            <a:xfrm>
              <a:off x="7738072" y="3027486"/>
              <a:ext cx="3923498" cy="2803923"/>
            </a:xfrm>
            <a:prstGeom prst="roundRect">
              <a:avLst>
                <a:gd name="adj" fmla="val 1667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shade val="50000"/>
                <a:hueOff val="106068"/>
                <a:satOff val="13171"/>
                <a:lumOff val="3671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:a16="http://schemas.microsoft.com/office/drawing/2014/main" id="{113B0ED9-A408-41BC-8E78-EE34D164B698}"/>
                </a:ext>
              </a:extLst>
            </p:cNvPr>
            <p:cNvSpPr txBox="1"/>
            <p:nvPr/>
          </p:nvSpPr>
          <p:spPr>
            <a:xfrm>
              <a:off x="7806523" y="3236145"/>
              <a:ext cx="3786598" cy="2530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 Минспорта России от 15.11.2018 N 939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"Об утверждении федеральных государственных требований к минимуму содержания, структуре, условиям реализации дополнительных предпрофессиональных программ в области физической культуры и спорта и к срокам обучения по этим программам"</a:t>
              </a:r>
            </a:p>
          </p:txBody>
        </p:sp>
      </p:grp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488094A3-5A7F-4F76-B756-C2F76C07185D}"/>
              </a:ext>
            </a:extLst>
          </p:cNvPr>
          <p:cNvSpPr/>
          <p:nvPr/>
        </p:nvSpPr>
        <p:spPr>
          <a:xfrm>
            <a:off x="6912260" y="4693125"/>
            <a:ext cx="2160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8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37D16C5-8C4A-4B48-A5FA-7F5FBE0E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C90E-D242-4524-B330-79F08E2FBC5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2118687-947D-452D-9892-3CE2A380454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8923697"/>
              </p:ext>
            </p:extLst>
          </p:nvPr>
        </p:nvGraphicFramePr>
        <p:xfrm>
          <a:off x="497321" y="1682185"/>
          <a:ext cx="8229600" cy="298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6">
            <a:extLst>
              <a:ext uri="{FF2B5EF4-FFF2-40B4-BE49-F238E27FC236}">
                <a16:creationId xmlns:a16="http://schemas.microsoft.com/office/drawing/2014/main" id="{3A23BE93-CE5C-4220-BE66-7A60FAFE0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674838"/>
              </p:ext>
            </p:extLst>
          </p:nvPr>
        </p:nvGraphicFramePr>
        <p:xfrm>
          <a:off x="612648" y="5007097"/>
          <a:ext cx="8229600" cy="99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78100CFE-1F57-43B9-B8C7-4DE351001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451193"/>
              </p:ext>
            </p:extLst>
          </p:nvPr>
        </p:nvGraphicFramePr>
        <p:xfrm>
          <a:off x="5471711" y="3996191"/>
          <a:ext cx="3573922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9175BFAA-3AE4-4596-8CF8-F9BD6A669541}"/>
              </a:ext>
            </a:extLst>
          </p:cNvPr>
          <p:cNvSpPr/>
          <p:nvPr/>
        </p:nvSpPr>
        <p:spPr>
          <a:xfrm>
            <a:off x="6948264" y="3791384"/>
            <a:ext cx="382416" cy="204807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5970C5C-E0C7-4534-BFDF-667135C27D92}"/>
              </a:ext>
            </a:extLst>
          </p:cNvPr>
          <p:cNvSpPr/>
          <p:nvPr/>
        </p:nvSpPr>
        <p:spPr>
          <a:xfrm>
            <a:off x="0" y="6409719"/>
            <a:ext cx="914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Автономная некоммерческая организация Центр правовой поддержки «</a:t>
            </a:r>
            <a:r>
              <a:rPr lang="ru-RU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Профзащита</a:t>
            </a:r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4E8FED7-F8E0-4EFC-8F7E-3DB5588E8D90}"/>
              </a:ext>
            </a:extLst>
          </p:cNvPr>
          <p:cNvSpPr txBox="1">
            <a:spLocks/>
          </p:cNvSpPr>
          <p:nvPr/>
        </p:nvSpPr>
        <p:spPr>
          <a:xfrm>
            <a:off x="425835" y="1377868"/>
            <a:ext cx="8229600" cy="6731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30"/>
              </a:spcAft>
            </a:pPr>
            <a:r>
              <a:rPr lang="ru-RU" sz="1200" dirty="0"/>
              <a:t>ч.1 ст.91, ч.6 ст.10, ст.75 Закона № 273-ФЗ,</a:t>
            </a:r>
          </a:p>
          <a:p>
            <a:pPr fontAlgn="auto">
              <a:spcAft>
                <a:spcPts val="30"/>
              </a:spcAft>
            </a:pPr>
            <a:r>
              <a:rPr lang="ru-RU" sz="1200" dirty="0"/>
              <a:t>Положение о лицензировании образовательной деятельности </a:t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6F2EC158-E6EC-4DA2-8EBF-2E8D6EF324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7"/>
          <a:stretch>
            <a:fillRect/>
          </a:stretch>
        </p:blipFill>
        <p:spPr bwMode="auto">
          <a:xfrm>
            <a:off x="72066" y="36405"/>
            <a:ext cx="9068446" cy="127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83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1D4037A-D63B-4F44-BABD-67D166F3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C90E-D242-4524-B330-79F08E2FBC5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36EC365-3474-462D-BFE9-FFEEF7B5D03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0245600"/>
              </p:ext>
            </p:extLst>
          </p:nvPr>
        </p:nvGraphicFramePr>
        <p:xfrm>
          <a:off x="596005" y="96012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B164236-FCF0-4CAA-B225-228DC8E6DF43}"/>
              </a:ext>
            </a:extLst>
          </p:cNvPr>
          <p:cNvSpPr txBox="1">
            <a:spLocks/>
          </p:cNvSpPr>
          <p:nvPr/>
        </p:nvSpPr>
        <p:spPr>
          <a:xfrm>
            <a:off x="431032" y="5754345"/>
            <a:ext cx="8712968" cy="455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ru-RU" sz="1400" dirty="0"/>
              <a:t>&lt;Письмо&gt; </a:t>
            </a:r>
            <a:r>
              <a:rPr lang="ru-RU" sz="1400" dirty="0" err="1"/>
              <a:t>Минпросвещения</a:t>
            </a:r>
            <a:r>
              <a:rPr lang="ru-RU" sz="1400" dirty="0"/>
              <a:t> России N 06-985, Минспорта России N ИСХ-ПВ-10/9327 от 10.09.2019</a:t>
            </a:r>
            <a:br>
              <a:rPr lang="ru-RU" dirty="0"/>
            </a:b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869AA1-D98E-4B8E-B02A-736EE0BCA79D}"/>
              </a:ext>
            </a:extLst>
          </p:cNvPr>
          <p:cNvSpPr/>
          <p:nvPr/>
        </p:nvSpPr>
        <p:spPr>
          <a:xfrm>
            <a:off x="16049" y="6370786"/>
            <a:ext cx="914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Автономная некоммерческая организация Центр правовой поддержки «</a:t>
            </a:r>
            <a:r>
              <a:rPr lang="ru-RU" sz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Профзащита</a:t>
            </a:r>
            <a:r>
              <a:rPr lang="ru-RU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53DEA3E0-215B-47BE-B6F8-B301D99F7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7"/>
          <a:stretch>
            <a:fillRect/>
          </a:stretch>
        </p:blipFill>
        <p:spPr bwMode="auto">
          <a:xfrm>
            <a:off x="53826" y="12065"/>
            <a:ext cx="9068446" cy="127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719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TGQKM[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RKS" val="0"/>
  <p:tag name="NO_OF_CHOICE" val="0"/>
  <p:tag name="RESPONSE_TIME" val="0"/>
  <p:tag name="ANSWERCOLOR" val="Green"/>
  <p:tag name="CREATED_DATE" val="09.08.2010 13:59:33"/>
  <p:tag name="MODIFIED_DATE" val="09.08.2010 14:48:2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18896</TotalTime>
  <Words>1532</Words>
  <Application>Microsoft Office PowerPoint</Application>
  <PresentationFormat>Экран (4:3)</PresentationFormat>
  <Paragraphs>148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Arial Black</vt:lpstr>
      <vt:lpstr>Arial Narrow</vt:lpstr>
      <vt:lpstr>Bookman Old Style</vt:lpstr>
      <vt:lpstr>Calibri</vt:lpstr>
      <vt:lpstr>Cambria</vt:lpstr>
      <vt:lpstr>Constantia</vt:lpstr>
      <vt:lpstr>Gill Sans MT</vt:lpstr>
      <vt:lpstr>Monotype Corsiva</vt:lpstr>
      <vt:lpstr>Sitka Banner</vt:lpstr>
      <vt:lpstr>Times New Roman</vt:lpstr>
      <vt:lpstr>Verdana</vt:lpstr>
      <vt:lpstr>Wingdings</vt:lpstr>
      <vt:lpstr>Wingdings 3</vt:lpstr>
      <vt:lpstr>2_Начальная</vt:lpstr>
      <vt:lpstr>АВТОНОМНАЯ НЕКОММЕРЧЕСКАЯ ОРГАНИЗАЦИЯ ЦЕНТР ПРАВОВОЙ ПОДДЕРЖИ  «ПРОФЗАЩИТА»</vt:lpstr>
      <vt:lpstr>Федеральный закон от 04.12.2007 № 329-ФЗ "О физической культуре и спорте в Российской Федерации" (далее – Закон № 329-ФЗ)</vt:lpstr>
      <vt:lpstr>Организации, осуществляющие спортивную подготовку (ст.34.1 Закона № 329-ФЗ) </vt:lpstr>
      <vt:lpstr>Презентация PowerPoint</vt:lpstr>
      <vt:lpstr>Презентация PowerPoint</vt:lpstr>
      <vt:lpstr>Презентация PowerPoint</vt:lpstr>
      <vt:lpstr>ст.84  Закона  № 273-ФЗ</vt:lpstr>
      <vt:lpstr>Презентация PowerPoint</vt:lpstr>
      <vt:lpstr>Презентация PowerPoint</vt:lpstr>
      <vt:lpstr>&lt;Письмо&gt; Минпросвещения России N 06-985, Минспорта России N ИСХ-ПВ-10/9327 от 10.09.2019 РАЗЪЯСНЕНИЯ ПО ВНЕДРЕНИЮ ПРИКАЗА МИНИСТЕРСТВА СПОРТА РОССИЙСКОЙ ФЕДЕРАЦИИ ОТ 15 НОЯБРЯ 2018 Г. N 939 "ОБ УТВЕРЖДЕНИИ ФЕДЕРАЛЬНЫХ ГОСУДАРСТВЕННЫХ ТРЕБОВАНИЙ К МИНИМУМУ СОДЕРЖАНИЯ, СТРУКТУРЕ, УСЛОВИЯМ РЕАЛИЗАЦИИ ДОПОЛНИТЕЛЬНЫХ ПРЕДПРОФЕССИОНАЛЬНЫХ ПРОГРАММ В ОБЛАСТИ ФИЗИЧЕСКОЙ КУЛЬТУРЫ И СПОРТА И К СРОКАМ ОБУЧЕНИЯ ПО ЭТИМ ПРОГРАММАМ"</vt:lpstr>
      <vt:lpstr>п.4 ст.52, п.8 ст.123.22 ГК РФ,  ст.25 Закона об образовании,  ч.3 ст.14, ч.3 ст.9.2. Закона о некоммерческих организациях,  ч.2 ст.7, ч.2 ст.4 Закона об автономных учреждениях</vt:lpstr>
      <vt:lpstr>"ОК 029-2014 (КДЕС Ред. 2). Общероссийский классификатор видов экономической деятельности" (утв. Приказом Росстандарта от 31.01.2014 N 14-ст)</vt:lpstr>
      <vt:lpstr>Мы ведем правовые рубрики на нашем Facebook!</vt:lpstr>
      <vt:lpstr>БЛАГОДАРЮ ВАС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Платные образовательные дополнительные услуги</dc:title>
  <dc:creator>Виктория</dc:creator>
  <cp:lastModifiedBy>Виктория</cp:lastModifiedBy>
  <cp:revision>847</cp:revision>
  <dcterms:modified xsi:type="dcterms:W3CDTF">2020-05-27T10:37:06Z</dcterms:modified>
</cp:coreProperties>
</file>