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332" r:id="rId2"/>
    <p:sldId id="684" r:id="rId3"/>
    <p:sldId id="677" r:id="rId4"/>
    <p:sldId id="691" r:id="rId5"/>
    <p:sldId id="268" r:id="rId6"/>
    <p:sldId id="688" r:id="rId7"/>
    <p:sldId id="692" r:id="rId8"/>
    <p:sldId id="414" r:id="rId9"/>
  </p:sldIdLst>
  <p:sldSz cx="9906000" cy="6858000" type="A4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DAF3F4"/>
    <a:srgbClr val="CDF3F3"/>
    <a:srgbClr val="3399FF"/>
    <a:srgbClr val="F2F9B3"/>
    <a:srgbClr val="FFFF00"/>
    <a:srgbClr val="FFFFDD"/>
    <a:srgbClr val="CDF3E5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83860" autoAdjust="0"/>
  </p:normalViewPr>
  <p:slideViewPr>
    <p:cSldViewPr snapToGrid="0">
      <p:cViewPr varScale="1">
        <p:scale>
          <a:sx n="55" d="100"/>
          <a:sy n="55" d="100"/>
        </p:scale>
        <p:origin x="480" y="78"/>
      </p:cViewPr>
      <p:guideLst>
        <p:guide orient="horz" pos="2137"/>
        <p:guide pos="31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C380D-8EEB-4F70-A1B0-78B05E2379D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8CA8E1-6E37-4F4D-987C-ED8FBB7B7CF1}">
      <dgm:prSet phldrT="[Текст]" custT="1"/>
      <dgm:spPr/>
      <dgm:t>
        <a:bodyPr/>
        <a:lstStyle/>
        <a:p>
          <a:r>
            <a:rPr lang="ru-RU" sz="1000" dirty="0">
              <a:solidFill>
                <a:srgbClr val="002060"/>
              </a:solidFill>
            </a:rPr>
            <a:t>развитие способностей и талантов у детей, содействие в их самоопределении и профориентации, приобщение к исследовательской и творческой деятельности; развитие молодёжного волонтёрского движения, поддержка проектов по пропаганде ЗОЖ в образовательных организациях</a:t>
          </a:r>
        </a:p>
      </dgm:t>
    </dgm:pt>
    <dgm:pt modelId="{D373DC28-8E11-41C3-B66A-AF291E55FC8C}" type="parTrans" cxnId="{B1DC5691-6257-4756-851D-1331FA63ADD9}">
      <dgm:prSet/>
      <dgm:spPr/>
      <dgm:t>
        <a:bodyPr/>
        <a:lstStyle/>
        <a:p>
          <a:endParaRPr lang="ru-RU"/>
        </a:p>
      </dgm:t>
    </dgm:pt>
    <dgm:pt modelId="{F6BE85C1-272D-45B1-A6DF-388FFCF7ED3D}" type="sibTrans" cxnId="{B1DC5691-6257-4756-851D-1331FA63ADD9}">
      <dgm:prSet/>
      <dgm:spPr/>
      <dgm:t>
        <a:bodyPr/>
        <a:lstStyle/>
        <a:p>
          <a:endParaRPr lang="ru-RU"/>
        </a:p>
      </dgm:t>
    </dgm:pt>
    <dgm:pt modelId="{F8F85932-2CFA-46BC-9B21-6C3F33F7B1EE}">
      <dgm:prSet phldrT="[Текст]" custT="1"/>
      <dgm:spPr/>
      <dgm:t>
        <a:bodyPr/>
        <a:lstStyle/>
        <a:p>
          <a:endParaRPr lang="ru-RU" sz="1000" dirty="0">
            <a:solidFill>
              <a:srgbClr val="002060"/>
            </a:solidFill>
          </a:endParaRPr>
        </a:p>
        <a:p>
          <a:endParaRPr lang="ru-RU" sz="1000" dirty="0">
            <a:solidFill>
              <a:srgbClr val="002060"/>
            </a:solidFill>
          </a:endParaRPr>
        </a:p>
        <a:p>
          <a:endParaRPr lang="ru-RU" sz="1000" dirty="0">
            <a:solidFill>
              <a:srgbClr val="002060"/>
            </a:solidFill>
          </a:endParaRPr>
        </a:p>
        <a:p>
          <a:r>
            <a:rPr lang="ru-RU" sz="1000" dirty="0">
              <a:solidFill>
                <a:srgbClr val="002060"/>
              </a:solidFill>
            </a:rPr>
            <a:t>повышение уровня проф. мастерства </a:t>
          </a:r>
          <a:r>
            <a:rPr lang="ru-RU" sz="1000" dirty="0" err="1">
              <a:solidFill>
                <a:srgbClr val="002060"/>
              </a:solidFill>
            </a:rPr>
            <a:t>пед</a:t>
          </a:r>
          <a:r>
            <a:rPr lang="ru-RU" sz="1000" dirty="0">
              <a:solidFill>
                <a:srgbClr val="002060"/>
              </a:solidFill>
            </a:rPr>
            <a:t>. работников в использовании современных цифровых технологий в образовательной деятельности; выявление лучших образовательных организаций в физкультурно-оздоровительной и социально-педагогической деятельности по профилактике пагубных привычек</a:t>
          </a:r>
        </a:p>
      </dgm:t>
    </dgm:pt>
    <dgm:pt modelId="{BF2934FD-8D9B-41A8-BF3B-9646276D1D8B}" type="parTrans" cxnId="{41AC4DC3-F02E-47AC-A20F-8F0D45F179A0}">
      <dgm:prSet/>
      <dgm:spPr/>
      <dgm:t>
        <a:bodyPr/>
        <a:lstStyle/>
        <a:p>
          <a:endParaRPr lang="ru-RU"/>
        </a:p>
      </dgm:t>
    </dgm:pt>
    <dgm:pt modelId="{5579AE36-E792-49E5-8BC1-8D2F0D03450D}" type="sibTrans" cxnId="{41AC4DC3-F02E-47AC-A20F-8F0D45F179A0}">
      <dgm:prSet/>
      <dgm:spPr/>
      <dgm:t>
        <a:bodyPr/>
        <a:lstStyle/>
        <a:p>
          <a:endParaRPr lang="ru-RU"/>
        </a:p>
      </dgm:t>
    </dgm:pt>
    <dgm:pt modelId="{AC094401-A71F-4DBB-B12C-F49484108490}">
      <dgm:prSet custT="1"/>
      <dgm:spPr/>
      <dgm:t>
        <a:bodyPr/>
        <a:lstStyle/>
        <a:p>
          <a:r>
            <a:rPr lang="ru-RU" sz="1000" b="0" dirty="0">
              <a:solidFill>
                <a:srgbClr val="002060"/>
              </a:solidFill>
            </a:rPr>
            <a:t>профилактика и предупреждение правонарушений, антиобщественного, </a:t>
          </a:r>
          <a:r>
            <a:rPr lang="ru-RU" sz="1000" b="0" dirty="0" err="1">
              <a:solidFill>
                <a:srgbClr val="002060"/>
              </a:solidFill>
            </a:rPr>
            <a:t>девиантного</a:t>
          </a:r>
          <a:r>
            <a:rPr lang="ru-RU" sz="1000" b="0" dirty="0">
              <a:solidFill>
                <a:srgbClr val="002060"/>
              </a:solidFill>
            </a:rPr>
            <a:t> поведения обучающихся; формирование антидопингового мировоззрения и правомерного поведения обучающихся</a:t>
          </a:r>
        </a:p>
      </dgm:t>
    </dgm:pt>
    <dgm:pt modelId="{679D1253-3EE1-4120-A693-420A5B7AB6C3}" type="parTrans" cxnId="{42B0EF62-4F4F-4343-9F3E-64DEA3C7E001}">
      <dgm:prSet/>
      <dgm:spPr/>
      <dgm:t>
        <a:bodyPr/>
        <a:lstStyle/>
        <a:p>
          <a:endParaRPr lang="ru-RU"/>
        </a:p>
      </dgm:t>
    </dgm:pt>
    <dgm:pt modelId="{2B0B534A-52CD-4157-A822-694CBEC1693D}" type="sibTrans" cxnId="{42B0EF62-4F4F-4343-9F3E-64DEA3C7E001}">
      <dgm:prSet/>
      <dgm:spPr/>
      <dgm:t>
        <a:bodyPr/>
        <a:lstStyle/>
        <a:p>
          <a:endParaRPr lang="ru-RU"/>
        </a:p>
      </dgm:t>
    </dgm:pt>
    <dgm:pt modelId="{A144DA14-6ECD-49D2-A8E2-7A75A9FD52D5}" type="pres">
      <dgm:prSet presAssocID="{B2AC380D-8EEB-4F70-A1B0-78B05E2379D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CA365E5-120A-482A-BB67-7DE0B81200A0}" type="pres">
      <dgm:prSet presAssocID="{4A8CA8E1-6E37-4F4D-987C-ED8FBB7B7CF1}" presName="Accent1" presStyleCnt="0"/>
      <dgm:spPr/>
    </dgm:pt>
    <dgm:pt modelId="{7CBCB6C5-5117-4495-BA0E-A20A952232DB}" type="pres">
      <dgm:prSet presAssocID="{4A8CA8E1-6E37-4F4D-987C-ED8FBB7B7CF1}" presName="Accent" presStyleLbl="node1" presStyleIdx="0" presStyleCnt="3" custScaleX="128405" custScaleY="119866" custLinFactNeighborX="-7707" custLinFactNeighborY="-8247"/>
      <dgm:spPr>
        <a:solidFill>
          <a:schemeClr val="accent1">
            <a:lumMod val="40000"/>
            <a:lumOff val="60000"/>
          </a:schemeClr>
        </a:solidFill>
      </dgm:spPr>
    </dgm:pt>
    <dgm:pt modelId="{D2BBADD1-7988-4297-A213-F55825B28307}" type="pres">
      <dgm:prSet presAssocID="{4A8CA8E1-6E37-4F4D-987C-ED8FBB7B7CF1}" presName="Parent1" presStyleLbl="revTx" presStyleIdx="0" presStyleCnt="3" custScaleX="167086" custScaleY="269394" custLinFactNeighborX="-8925" custLinFactNeighborY="-24852">
        <dgm:presLayoutVars>
          <dgm:chMax val="1"/>
          <dgm:chPref val="1"/>
          <dgm:bulletEnabled val="1"/>
        </dgm:presLayoutVars>
      </dgm:prSet>
      <dgm:spPr/>
    </dgm:pt>
    <dgm:pt modelId="{AEAA3CE1-EFED-4BD8-9D47-DBEB1473B14D}" type="pres">
      <dgm:prSet presAssocID="{AC094401-A71F-4DBB-B12C-F49484108490}" presName="Accent2" presStyleCnt="0"/>
      <dgm:spPr/>
    </dgm:pt>
    <dgm:pt modelId="{EBCEEA61-BC8A-4428-909C-2CA1FD08E168}" type="pres">
      <dgm:prSet presAssocID="{AC094401-A71F-4DBB-B12C-F49484108490}" presName="Accent" presStyleLbl="node1" presStyleIdx="1" presStyleCnt="3" custScaleX="128785" custScaleY="134939" custLinFactNeighborX="-61341" custLinFactNeighborY="-4698"/>
      <dgm:spPr/>
    </dgm:pt>
    <dgm:pt modelId="{95EC9ECC-A49E-4683-BE3A-C0CA19C902CF}" type="pres">
      <dgm:prSet presAssocID="{AC094401-A71F-4DBB-B12C-F49484108490}" presName="Parent2" presStyleLbl="revTx" presStyleIdx="1" presStyleCnt="3" custScaleX="160216" custScaleY="216455" custLinFactX="-3081" custLinFactNeighborX="-100000" custLinFactNeighborY="-11393">
        <dgm:presLayoutVars>
          <dgm:chMax val="1"/>
          <dgm:chPref val="1"/>
          <dgm:bulletEnabled val="1"/>
        </dgm:presLayoutVars>
      </dgm:prSet>
      <dgm:spPr/>
    </dgm:pt>
    <dgm:pt modelId="{B4192741-8A94-4E7A-808B-A9B1E5C20050}" type="pres">
      <dgm:prSet presAssocID="{F8F85932-2CFA-46BC-9B21-6C3F33F7B1EE}" presName="Accent3" presStyleCnt="0"/>
      <dgm:spPr/>
    </dgm:pt>
    <dgm:pt modelId="{A17A18F8-C98B-40D6-B446-25058EDDD3C7}" type="pres">
      <dgm:prSet presAssocID="{F8F85932-2CFA-46BC-9B21-6C3F33F7B1EE}" presName="Accent" presStyleLbl="node1" presStyleIdx="2" presStyleCnt="3" custScaleX="128330" custScaleY="120050" custLinFactNeighborX="-14329" custLinFactNeighborY="14215"/>
      <dgm:spPr>
        <a:solidFill>
          <a:schemeClr val="accent2">
            <a:lumMod val="60000"/>
            <a:lumOff val="40000"/>
          </a:schemeClr>
        </a:solidFill>
      </dgm:spPr>
    </dgm:pt>
    <dgm:pt modelId="{BA581C80-D807-4940-8575-9E8FF759C3FD}" type="pres">
      <dgm:prSet presAssocID="{F8F85932-2CFA-46BC-9B21-6C3F33F7B1EE}" presName="Parent3" presStyleLbl="revTx" presStyleIdx="2" presStyleCnt="3" custScaleX="154522" custScaleY="293297" custLinFactNeighborX="-15914" custLinFactNeighborY="24634">
        <dgm:presLayoutVars>
          <dgm:chMax val="1"/>
          <dgm:chPref val="1"/>
          <dgm:bulletEnabled val="1"/>
        </dgm:presLayoutVars>
      </dgm:prSet>
      <dgm:spPr/>
    </dgm:pt>
  </dgm:ptLst>
  <dgm:cxnLst>
    <dgm:cxn modelId="{42B0EF62-4F4F-4343-9F3E-64DEA3C7E001}" srcId="{B2AC380D-8EEB-4F70-A1B0-78B05E2379DA}" destId="{AC094401-A71F-4DBB-B12C-F49484108490}" srcOrd="1" destOrd="0" parTransId="{679D1253-3EE1-4120-A693-420A5B7AB6C3}" sibTransId="{2B0B534A-52CD-4157-A822-694CBEC1693D}"/>
    <dgm:cxn modelId="{6A65077F-C285-49F0-9929-C537AB5E8127}" type="presOf" srcId="{B2AC380D-8EEB-4F70-A1B0-78B05E2379DA}" destId="{A144DA14-6ECD-49D2-A8E2-7A75A9FD52D5}" srcOrd="0" destOrd="0" presId="urn:microsoft.com/office/officeart/2009/layout/CircleArrowProcess"/>
    <dgm:cxn modelId="{0895D180-5AEF-4093-9A3F-3AA8B78CAA7E}" type="presOf" srcId="{4A8CA8E1-6E37-4F4D-987C-ED8FBB7B7CF1}" destId="{D2BBADD1-7988-4297-A213-F55825B28307}" srcOrd="0" destOrd="0" presId="urn:microsoft.com/office/officeart/2009/layout/CircleArrowProcess"/>
    <dgm:cxn modelId="{B1DC5691-6257-4756-851D-1331FA63ADD9}" srcId="{B2AC380D-8EEB-4F70-A1B0-78B05E2379DA}" destId="{4A8CA8E1-6E37-4F4D-987C-ED8FBB7B7CF1}" srcOrd="0" destOrd="0" parTransId="{D373DC28-8E11-41C3-B66A-AF291E55FC8C}" sibTransId="{F6BE85C1-272D-45B1-A6DF-388FFCF7ED3D}"/>
    <dgm:cxn modelId="{8D6E38A0-3A8F-4D95-9A21-BA0BFAC4554F}" type="presOf" srcId="{F8F85932-2CFA-46BC-9B21-6C3F33F7B1EE}" destId="{BA581C80-D807-4940-8575-9E8FF759C3FD}" srcOrd="0" destOrd="0" presId="urn:microsoft.com/office/officeart/2009/layout/CircleArrowProcess"/>
    <dgm:cxn modelId="{41AC4DC3-F02E-47AC-A20F-8F0D45F179A0}" srcId="{B2AC380D-8EEB-4F70-A1B0-78B05E2379DA}" destId="{F8F85932-2CFA-46BC-9B21-6C3F33F7B1EE}" srcOrd="2" destOrd="0" parTransId="{BF2934FD-8D9B-41A8-BF3B-9646276D1D8B}" sibTransId="{5579AE36-E792-49E5-8BC1-8D2F0D03450D}"/>
    <dgm:cxn modelId="{BFF89FF9-1553-4B1A-A360-44FA1277F0CD}" type="presOf" srcId="{AC094401-A71F-4DBB-B12C-F49484108490}" destId="{95EC9ECC-A49E-4683-BE3A-C0CA19C902CF}" srcOrd="0" destOrd="0" presId="urn:microsoft.com/office/officeart/2009/layout/CircleArrowProcess"/>
    <dgm:cxn modelId="{822F71B4-06DC-451B-BD03-B1CEDE993AB5}" type="presParOf" srcId="{A144DA14-6ECD-49D2-A8E2-7A75A9FD52D5}" destId="{ECA365E5-120A-482A-BB67-7DE0B81200A0}" srcOrd="0" destOrd="0" presId="urn:microsoft.com/office/officeart/2009/layout/CircleArrowProcess"/>
    <dgm:cxn modelId="{4CE76868-F6AF-4053-BF01-FA6AD5977436}" type="presParOf" srcId="{ECA365E5-120A-482A-BB67-7DE0B81200A0}" destId="{7CBCB6C5-5117-4495-BA0E-A20A952232DB}" srcOrd="0" destOrd="0" presId="urn:microsoft.com/office/officeart/2009/layout/CircleArrowProcess"/>
    <dgm:cxn modelId="{CC5986A9-77D9-4B96-BE29-9E790C9C1119}" type="presParOf" srcId="{A144DA14-6ECD-49D2-A8E2-7A75A9FD52D5}" destId="{D2BBADD1-7988-4297-A213-F55825B28307}" srcOrd="1" destOrd="0" presId="urn:microsoft.com/office/officeart/2009/layout/CircleArrowProcess"/>
    <dgm:cxn modelId="{E0D46B6E-36BE-4BA0-B227-601D6AB81943}" type="presParOf" srcId="{A144DA14-6ECD-49D2-A8E2-7A75A9FD52D5}" destId="{AEAA3CE1-EFED-4BD8-9D47-DBEB1473B14D}" srcOrd="2" destOrd="0" presId="urn:microsoft.com/office/officeart/2009/layout/CircleArrowProcess"/>
    <dgm:cxn modelId="{30FA3A7D-9BE8-4628-B263-540C3B504EC8}" type="presParOf" srcId="{AEAA3CE1-EFED-4BD8-9D47-DBEB1473B14D}" destId="{EBCEEA61-BC8A-4428-909C-2CA1FD08E168}" srcOrd="0" destOrd="0" presId="urn:microsoft.com/office/officeart/2009/layout/CircleArrowProcess"/>
    <dgm:cxn modelId="{DA5639BE-C607-4AB2-877A-6B18487B5663}" type="presParOf" srcId="{A144DA14-6ECD-49D2-A8E2-7A75A9FD52D5}" destId="{95EC9ECC-A49E-4683-BE3A-C0CA19C902CF}" srcOrd="3" destOrd="0" presId="urn:microsoft.com/office/officeart/2009/layout/CircleArrowProcess"/>
    <dgm:cxn modelId="{4A293883-B7C8-4624-8FEC-252220A911FA}" type="presParOf" srcId="{A144DA14-6ECD-49D2-A8E2-7A75A9FD52D5}" destId="{B4192741-8A94-4E7A-808B-A9B1E5C20050}" srcOrd="4" destOrd="0" presId="urn:microsoft.com/office/officeart/2009/layout/CircleArrowProcess"/>
    <dgm:cxn modelId="{656C8888-BAA6-465E-801E-938660CA816E}" type="presParOf" srcId="{B4192741-8A94-4E7A-808B-A9B1E5C20050}" destId="{A17A18F8-C98B-40D6-B446-25058EDDD3C7}" srcOrd="0" destOrd="0" presId="urn:microsoft.com/office/officeart/2009/layout/CircleArrowProcess"/>
    <dgm:cxn modelId="{168EE14B-E518-44A9-8685-2B701B93BD15}" type="presParOf" srcId="{A144DA14-6ECD-49D2-A8E2-7A75A9FD52D5}" destId="{BA581C80-D807-4940-8575-9E8FF759C3FD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D6572-60B2-4768-8B9E-FCAED72044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5C9A62-390D-49EE-AE37-C1E0B2C66401}">
      <dgm:prSet phldrT="[Текст]" custT="1"/>
      <dgm:spPr/>
      <dgm:t>
        <a:bodyPr/>
        <a:lstStyle/>
        <a:p>
          <a:pPr algn="just"/>
          <a:r>
            <a:rPr lang="ru-RU" sz="1100" dirty="0"/>
            <a:t>«Лучшая добровольческая инициатива».</a:t>
          </a:r>
          <a:r>
            <a:rPr lang="en-US" sz="1100" dirty="0"/>
            <a:t> </a:t>
          </a:r>
          <a:r>
            <a:rPr lang="ru-RU" sz="1100" dirty="0"/>
            <a:t>Участие в социально значимых мероприятиях по профилактике вредных привычек в детско-юношеской среде. Организация добровольческих акций, тематических выступлений, конкурсов. Пропаганда волонтёрской деятельности на личном примере. Результаты волонтерской профилактической работы.</a:t>
          </a:r>
        </a:p>
      </dgm:t>
    </dgm:pt>
    <dgm:pt modelId="{2C4FC0F8-DBC6-49E6-BF0A-48EA3C8D5665}" type="parTrans" cxnId="{D615CBC8-5F73-43D3-A4DC-41C375BD8187}">
      <dgm:prSet/>
      <dgm:spPr/>
      <dgm:t>
        <a:bodyPr/>
        <a:lstStyle/>
        <a:p>
          <a:endParaRPr lang="ru-RU"/>
        </a:p>
      </dgm:t>
    </dgm:pt>
    <dgm:pt modelId="{4F683208-3700-4E64-AE48-36A046FDE9BE}" type="sibTrans" cxnId="{D615CBC8-5F73-43D3-A4DC-41C375BD8187}">
      <dgm:prSet/>
      <dgm:spPr/>
      <dgm:t>
        <a:bodyPr/>
        <a:lstStyle/>
        <a:p>
          <a:endParaRPr lang="ru-RU"/>
        </a:p>
      </dgm:t>
    </dgm:pt>
    <dgm:pt modelId="{AC6C46B1-E901-4712-99EC-DC2C941A693C}">
      <dgm:prSet phldrT="[Текст]" custT="1"/>
      <dgm:spPr/>
      <dgm:t>
        <a:bodyPr/>
        <a:lstStyle/>
        <a:p>
          <a:pPr algn="just"/>
          <a:r>
            <a:rPr lang="ru-RU" sz="1100" dirty="0"/>
            <a:t>«Лидеры физического воспитания». Визитная карточка участника, фрагмент проведенного урока, занятия, спортивного мероприятия.</a:t>
          </a:r>
        </a:p>
      </dgm:t>
    </dgm:pt>
    <dgm:pt modelId="{DBC86436-6D6A-4EE4-B4FF-EE521F43FD7F}" type="parTrans" cxnId="{9725DD81-CBDC-46B8-A9C5-68DA1598061E}">
      <dgm:prSet/>
      <dgm:spPr/>
      <dgm:t>
        <a:bodyPr/>
        <a:lstStyle/>
        <a:p>
          <a:endParaRPr lang="ru-RU"/>
        </a:p>
      </dgm:t>
    </dgm:pt>
    <dgm:pt modelId="{4B4FA637-177F-464A-A0FB-FC53F9E2B14A}" type="sibTrans" cxnId="{9725DD81-CBDC-46B8-A9C5-68DA1598061E}">
      <dgm:prSet/>
      <dgm:spPr/>
      <dgm:t>
        <a:bodyPr/>
        <a:lstStyle/>
        <a:p>
          <a:endParaRPr lang="ru-RU"/>
        </a:p>
      </dgm:t>
    </dgm:pt>
    <dgm:pt modelId="{438120BF-F0FC-4631-A143-632CCB9FB3D8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/>
            <a:t>«</a:t>
          </a:r>
          <a:r>
            <a:rPr lang="ru-RU" sz="1100" dirty="0"/>
            <a:t>Спорт без барьеров». Организация и проведение физкультурно-оздоровительной деятельности; разнообразие форм физкультурно-оздоровительной деятельности и технологий (ОО, осуществляющие образовательную деятельность по адаптированным основным общеобразовательным программам).</a:t>
          </a:r>
        </a:p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dirty="0"/>
        </a:p>
      </dgm:t>
    </dgm:pt>
    <dgm:pt modelId="{910DEADA-4CFB-43C4-BDE5-CA2F4FCB84A7}" type="parTrans" cxnId="{358130AB-E26F-42C5-B39C-28F1A9D30F0A}">
      <dgm:prSet/>
      <dgm:spPr/>
      <dgm:t>
        <a:bodyPr/>
        <a:lstStyle/>
        <a:p>
          <a:endParaRPr lang="ru-RU"/>
        </a:p>
      </dgm:t>
    </dgm:pt>
    <dgm:pt modelId="{E870CFDC-5A0C-454F-BC27-88377272CA24}" type="sibTrans" cxnId="{358130AB-E26F-42C5-B39C-28F1A9D30F0A}">
      <dgm:prSet/>
      <dgm:spPr/>
      <dgm:t>
        <a:bodyPr/>
        <a:lstStyle/>
        <a:p>
          <a:endParaRPr lang="ru-RU"/>
        </a:p>
      </dgm:t>
    </dgm:pt>
    <dgm:pt modelId="{EFCF7AAD-4777-4EB3-A757-E4D45694A989}">
      <dgm:prSet custT="1"/>
      <dgm:spPr/>
      <dgm:t>
        <a:bodyPr/>
        <a:lstStyle/>
        <a:p>
          <a:pPr algn="just"/>
          <a:r>
            <a:rPr lang="ru-RU" sz="1100" dirty="0"/>
            <a:t>«Я выбираю спорт». Описание избранного вида спорта; демонстрация своих уникальных способностей и достижений; фрагмент мероприятия, способствующего популяризации данного вида спорта (для детей-инвалидов).</a:t>
          </a:r>
        </a:p>
      </dgm:t>
    </dgm:pt>
    <dgm:pt modelId="{1917B59F-7A21-44E0-80D6-F7EAD19A8A11}" type="parTrans" cxnId="{995AAF59-9E3F-4DE1-91AB-D542B663BA1E}">
      <dgm:prSet/>
      <dgm:spPr/>
      <dgm:t>
        <a:bodyPr/>
        <a:lstStyle/>
        <a:p>
          <a:endParaRPr lang="ru-RU"/>
        </a:p>
      </dgm:t>
    </dgm:pt>
    <dgm:pt modelId="{ECAC47F3-86B0-4521-80BD-DE3144FB056F}" type="sibTrans" cxnId="{995AAF59-9E3F-4DE1-91AB-D542B663BA1E}">
      <dgm:prSet/>
      <dgm:spPr/>
      <dgm:t>
        <a:bodyPr/>
        <a:lstStyle/>
        <a:p>
          <a:endParaRPr lang="ru-RU"/>
        </a:p>
      </dgm:t>
    </dgm:pt>
    <dgm:pt modelId="{39F778B2-F9FE-4D97-9F23-1F06E11EF0BE}">
      <dgm:prSet custT="1"/>
      <dgm:spPr/>
      <dgm:t>
        <a:bodyPr/>
        <a:lstStyle/>
        <a:p>
          <a:r>
            <a:rPr lang="ru-RU" sz="1100" dirty="0"/>
            <a:t>«Новые возможности физической культуры и спорта». организация и проведение физкультурно-оздоровительной деятельности с применение </a:t>
          </a:r>
          <a:r>
            <a:rPr lang="en-US" sz="1100" dirty="0"/>
            <a:t>IT</a:t>
          </a:r>
          <a:r>
            <a:rPr lang="ru-RU" sz="1100" dirty="0"/>
            <a:t>- технологий.</a:t>
          </a:r>
        </a:p>
      </dgm:t>
    </dgm:pt>
    <dgm:pt modelId="{D997BD9C-A87A-4EFE-AECE-ED8FF052C174}" type="parTrans" cxnId="{8E27BC3F-5BF4-4580-BF4B-52CB07EEB603}">
      <dgm:prSet/>
      <dgm:spPr/>
      <dgm:t>
        <a:bodyPr/>
        <a:lstStyle/>
        <a:p>
          <a:endParaRPr lang="ru-RU"/>
        </a:p>
      </dgm:t>
    </dgm:pt>
    <dgm:pt modelId="{FAA8FBBB-C9F9-4B09-A9A3-4C95EBFE1F7F}" type="sibTrans" cxnId="{8E27BC3F-5BF4-4580-BF4B-52CB07EEB603}">
      <dgm:prSet/>
      <dgm:spPr/>
      <dgm:t>
        <a:bodyPr/>
        <a:lstStyle/>
        <a:p>
          <a:endParaRPr lang="ru-RU"/>
        </a:p>
      </dgm:t>
    </dgm:pt>
    <dgm:pt modelId="{120276BC-817B-46B9-8E6C-CAA84D550B93}">
      <dgm:prSet custT="1"/>
      <dgm:spPr/>
      <dgm:t>
        <a:bodyPr/>
        <a:lstStyle/>
        <a:p>
          <a:endParaRPr lang="ru-RU"/>
        </a:p>
      </dgm:t>
    </dgm:pt>
    <dgm:pt modelId="{92C1686C-8215-4EC4-9309-93E7A63904EB}" type="parTrans" cxnId="{54AC1CC9-0A2A-47DE-A9A8-8201247DAE2D}">
      <dgm:prSet/>
      <dgm:spPr/>
      <dgm:t>
        <a:bodyPr/>
        <a:lstStyle/>
        <a:p>
          <a:endParaRPr lang="ru-RU"/>
        </a:p>
      </dgm:t>
    </dgm:pt>
    <dgm:pt modelId="{2FD39841-4A40-44D5-AC4C-8939CED1550C}" type="sibTrans" cxnId="{54AC1CC9-0A2A-47DE-A9A8-8201247DAE2D}">
      <dgm:prSet/>
      <dgm:spPr/>
      <dgm:t>
        <a:bodyPr/>
        <a:lstStyle/>
        <a:p>
          <a:endParaRPr lang="ru-RU"/>
        </a:p>
      </dgm:t>
    </dgm:pt>
    <dgm:pt modelId="{796AACE8-5946-4448-92D1-2700700D6660}">
      <dgm:prSet phldrT="[Текст]" custT="1"/>
      <dgm:spPr/>
      <dgm:t>
        <a:bodyPr/>
        <a:lstStyle/>
        <a:p>
          <a:pPr algn="just"/>
          <a:r>
            <a:rPr lang="ru-RU" sz="1100" dirty="0"/>
            <a:t>«Мой любимый вид спорта». Описание избранного вида спорта; демонстрация своих уникальных способностей и достижений; фрагмент мероприятия, способствующего популяризации данного вида спорта.</a:t>
          </a:r>
        </a:p>
      </dgm:t>
    </dgm:pt>
    <dgm:pt modelId="{E2ABC0FC-B978-4169-AFE0-A60C76BD2261}" type="parTrans" cxnId="{C89427F3-F1DC-424A-BD70-70654310D14F}">
      <dgm:prSet/>
      <dgm:spPr/>
      <dgm:t>
        <a:bodyPr/>
        <a:lstStyle/>
        <a:p>
          <a:endParaRPr lang="ru-RU"/>
        </a:p>
      </dgm:t>
    </dgm:pt>
    <dgm:pt modelId="{6AFDE058-6B95-4A94-9780-3C483DB0B1FA}" type="sibTrans" cxnId="{C89427F3-F1DC-424A-BD70-70654310D14F}">
      <dgm:prSet/>
      <dgm:spPr/>
      <dgm:t>
        <a:bodyPr/>
        <a:lstStyle/>
        <a:p>
          <a:endParaRPr lang="ru-RU"/>
        </a:p>
      </dgm:t>
    </dgm:pt>
    <dgm:pt modelId="{E2BC2A62-3591-4EAF-A0D7-32E790680C86}">
      <dgm:prSet phldrT="[Текст]" custT="1"/>
      <dgm:spPr>
        <a:solidFill>
          <a:schemeClr val="accent1"/>
        </a:solidFill>
      </dgm:spPr>
      <dgm:t>
        <a:bodyPr/>
        <a:lstStyle/>
        <a:p>
          <a:pPr algn="just"/>
          <a:r>
            <a:rPr lang="ru-RU" sz="1100" dirty="0"/>
            <a:t>«Физкультурно-оздоровительные технологии».</a:t>
          </a:r>
          <a:r>
            <a:rPr lang="en-US" sz="1100" dirty="0"/>
            <a:t> </a:t>
          </a:r>
          <a:r>
            <a:rPr lang="ru-RU" sz="1100" dirty="0"/>
            <a:t>Организация и проведение физкультурно-оздоровительной деятельности; разнообразие форм физкультурно-оздоровительной деятельности и технологий; мониторинг физической подготовленности.</a:t>
          </a:r>
        </a:p>
      </dgm:t>
    </dgm:pt>
    <dgm:pt modelId="{C01956E1-7557-41DF-9242-7E708C8B3A90}" type="sibTrans" cxnId="{BE650F4A-7DCA-466E-9E94-B2A895CD1BB4}">
      <dgm:prSet/>
      <dgm:spPr/>
      <dgm:t>
        <a:bodyPr/>
        <a:lstStyle/>
        <a:p>
          <a:endParaRPr lang="ru-RU"/>
        </a:p>
      </dgm:t>
    </dgm:pt>
    <dgm:pt modelId="{09E08984-1B5B-4138-924E-B248E173E77A}" type="parTrans" cxnId="{BE650F4A-7DCA-466E-9E94-B2A895CD1BB4}">
      <dgm:prSet/>
      <dgm:spPr/>
      <dgm:t>
        <a:bodyPr/>
        <a:lstStyle/>
        <a:p>
          <a:endParaRPr lang="ru-RU"/>
        </a:p>
      </dgm:t>
    </dgm:pt>
    <dgm:pt modelId="{D05BB28A-9663-4F6A-8682-7B9DF1AE91A6}" type="pres">
      <dgm:prSet presAssocID="{616D6572-60B2-4768-8B9E-FCAED72044E0}" presName="Name0" presStyleCnt="0">
        <dgm:presLayoutVars>
          <dgm:chMax val="7"/>
          <dgm:chPref val="7"/>
          <dgm:dir/>
        </dgm:presLayoutVars>
      </dgm:prSet>
      <dgm:spPr/>
    </dgm:pt>
    <dgm:pt modelId="{B7DC79B6-E29F-4D9C-8056-F74FE05E21CF}" type="pres">
      <dgm:prSet presAssocID="{616D6572-60B2-4768-8B9E-FCAED72044E0}" presName="Name1" presStyleCnt="0"/>
      <dgm:spPr/>
    </dgm:pt>
    <dgm:pt modelId="{A8C59DE9-014B-4203-9C88-230FD775BCF0}" type="pres">
      <dgm:prSet presAssocID="{616D6572-60B2-4768-8B9E-FCAED72044E0}" presName="cycle" presStyleCnt="0"/>
      <dgm:spPr/>
    </dgm:pt>
    <dgm:pt modelId="{660E84CF-5E97-42E7-AAD9-F4FC62B60F14}" type="pres">
      <dgm:prSet presAssocID="{616D6572-60B2-4768-8B9E-FCAED72044E0}" presName="srcNode" presStyleLbl="node1" presStyleIdx="0" presStyleCnt="7"/>
      <dgm:spPr/>
    </dgm:pt>
    <dgm:pt modelId="{3B6A9E19-9157-4824-A845-86092B91ED9F}" type="pres">
      <dgm:prSet presAssocID="{616D6572-60B2-4768-8B9E-FCAED72044E0}" presName="conn" presStyleLbl="parChTrans1D2" presStyleIdx="0" presStyleCnt="1"/>
      <dgm:spPr/>
    </dgm:pt>
    <dgm:pt modelId="{1A387579-6E86-43A5-8B10-FD7C27C9BB41}" type="pres">
      <dgm:prSet presAssocID="{616D6572-60B2-4768-8B9E-FCAED72044E0}" presName="extraNode" presStyleLbl="node1" presStyleIdx="0" presStyleCnt="7"/>
      <dgm:spPr/>
    </dgm:pt>
    <dgm:pt modelId="{81DCA3D5-EE35-481C-9C67-B20FEE1E096B}" type="pres">
      <dgm:prSet presAssocID="{616D6572-60B2-4768-8B9E-FCAED72044E0}" presName="dstNode" presStyleLbl="node1" presStyleIdx="0" presStyleCnt="7"/>
      <dgm:spPr/>
    </dgm:pt>
    <dgm:pt modelId="{3D2C6895-053E-4C10-989E-3480F54C7C28}" type="pres">
      <dgm:prSet presAssocID="{E2BC2A62-3591-4EAF-A0D7-32E790680C86}" presName="text_1" presStyleLbl="node1" presStyleIdx="0" presStyleCnt="7" custScaleY="159140">
        <dgm:presLayoutVars>
          <dgm:bulletEnabled val="1"/>
        </dgm:presLayoutVars>
      </dgm:prSet>
      <dgm:spPr/>
    </dgm:pt>
    <dgm:pt modelId="{30374B35-114C-45A4-8FD2-F60050BB4CBC}" type="pres">
      <dgm:prSet presAssocID="{E2BC2A62-3591-4EAF-A0D7-32E790680C86}" presName="accent_1" presStyleCnt="0"/>
      <dgm:spPr/>
    </dgm:pt>
    <dgm:pt modelId="{89549424-F6CD-4BFB-9F12-3972BBF48689}" type="pres">
      <dgm:prSet presAssocID="{E2BC2A62-3591-4EAF-A0D7-32E790680C86}" presName="accentRepeatNode" presStyleLbl="solidFgAcc1" presStyleIdx="0" presStyleCnt="7"/>
      <dgm:spPr/>
    </dgm:pt>
    <dgm:pt modelId="{27AD4D5A-9033-47A0-98F4-474ECB182846}" type="pres">
      <dgm:prSet presAssocID="{6C5C9A62-390D-49EE-AE37-C1E0B2C66401}" presName="text_2" presStyleLbl="node1" presStyleIdx="1" presStyleCnt="7" custScaleX="98578" custScaleY="149443" custLinFactNeighborX="415" custLinFactNeighborY="14525">
        <dgm:presLayoutVars>
          <dgm:bulletEnabled val="1"/>
        </dgm:presLayoutVars>
      </dgm:prSet>
      <dgm:spPr/>
    </dgm:pt>
    <dgm:pt modelId="{E642D512-542B-4421-89CD-08C5C8C7113F}" type="pres">
      <dgm:prSet presAssocID="{6C5C9A62-390D-49EE-AE37-C1E0B2C66401}" presName="accent_2" presStyleCnt="0"/>
      <dgm:spPr/>
    </dgm:pt>
    <dgm:pt modelId="{C126C21D-8EB9-4209-8ADD-13BE2FE9E89B}" type="pres">
      <dgm:prSet presAssocID="{6C5C9A62-390D-49EE-AE37-C1E0B2C66401}" presName="accentRepeatNode" presStyleLbl="solidFgAcc1" presStyleIdx="1" presStyleCnt="7" custLinFactNeighborX="-3764" custLinFactNeighborY="5124"/>
      <dgm:spPr/>
    </dgm:pt>
    <dgm:pt modelId="{BE1C5CE6-C7C0-45B8-B9C1-DFB644BD61AB}" type="pres">
      <dgm:prSet presAssocID="{AC6C46B1-E901-4712-99EC-DC2C941A693C}" presName="text_3" presStyleLbl="node1" presStyleIdx="2" presStyleCnt="7" custScaleX="99241" custLinFactNeighborX="-80" custLinFactNeighborY="979">
        <dgm:presLayoutVars>
          <dgm:bulletEnabled val="1"/>
        </dgm:presLayoutVars>
      </dgm:prSet>
      <dgm:spPr/>
    </dgm:pt>
    <dgm:pt modelId="{E370C407-FF82-4213-B848-1C3DAB0C2F4E}" type="pres">
      <dgm:prSet presAssocID="{AC6C46B1-E901-4712-99EC-DC2C941A693C}" presName="accent_3" presStyleCnt="0"/>
      <dgm:spPr/>
    </dgm:pt>
    <dgm:pt modelId="{AAEB518C-8DFE-43D5-A98F-83598FDF5826}" type="pres">
      <dgm:prSet presAssocID="{AC6C46B1-E901-4712-99EC-DC2C941A693C}" presName="accentRepeatNode" presStyleLbl="solidFgAcc1" presStyleIdx="2" presStyleCnt="7"/>
      <dgm:spPr/>
    </dgm:pt>
    <dgm:pt modelId="{0E8DCF77-6AC3-4428-ADDB-CF322D4E3067}" type="pres">
      <dgm:prSet presAssocID="{796AACE8-5946-4448-92D1-2700700D6660}" presName="text_4" presStyleLbl="node1" presStyleIdx="3" presStyleCnt="7" custScaleY="129176" custLinFactNeighborX="48" custLinFactNeighborY="-13545">
        <dgm:presLayoutVars>
          <dgm:bulletEnabled val="1"/>
        </dgm:presLayoutVars>
      </dgm:prSet>
      <dgm:spPr/>
    </dgm:pt>
    <dgm:pt modelId="{A0B6C5FA-CC6E-4673-A2EF-DEABB3C93E6D}" type="pres">
      <dgm:prSet presAssocID="{796AACE8-5946-4448-92D1-2700700D6660}" presName="accent_4" presStyleCnt="0"/>
      <dgm:spPr/>
    </dgm:pt>
    <dgm:pt modelId="{94A24183-376C-4AC4-A087-8FEB21DEF899}" type="pres">
      <dgm:prSet presAssocID="{796AACE8-5946-4448-92D1-2700700D6660}" presName="accentRepeatNode" presStyleLbl="solidFgAcc1" presStyleIdx="3" presStyleCnt="7" custLinFactNeighborX="450" custLinFactNeighborY="-6802"/>
      <dgm:spPr/>
    </dgm:pt>
    <dgm:pt modelId="{A81E0459-9DD3-4B9F-9C0D-B6130D2F5A23}" type="pres">
      <dgm:prSet presAssocID="{EFCF7AAD-4777-4EB3-A757-E4D45694A989}" presName="text_5" presStyleLbl="node1" presStyleIdx="4" presStyleCnt="7" custScaleY="152796">
        <dgm:presLayoutVars>
          <dgm:bulletEnabled val="1"/>
        </dgm:presLayoutVars>
      </dgm:prSet>
      <dgm:spPr/>
    </dgm:pt>
    <dgm:pt modelId="{4447F66F-7A6C-47CE-ABDB-3516BB60E4FB}" type="pres">
      <dgm:prSet presAssocID="{EFCF7AAD-4777-4EB3-A757-E4D45694A989}" presName="accent_5" presStyleCnt="0"/>
      <dgm:spPr/>
    </dgm:pt>
    <dgm:pt modelId="{C9BEFF4B-FC2B-497F-BE00-8EDC43D70FE9}" type="pres">
      <dgm:prSet presAssocID="{EFCF7AAD-4777-4EB3-A757-E4D45694A989}" presName="accentRepeatNode" presStyleLbl="solidFgAcc1" presStyleIdx="4" presStyleCnt="7"/>
      <dgm:spPr/>
    </dgm:pt>
    <dgm:pt modelId="{78237B82-5114-4994-986A-DE6E8A0F1856}" type="pres">
      <dgm:prSet presAssocID="{438120BF-F0FC-4631-A143-632CCB9FB3D8}" presName="text_6" presStyleLbl="node1" presStyleIdx="5" presStyleCnt="7" custScaleX="100865" custScaleY="144894" custLinFactNeighborX="-424" custLinFactNeighborY="11672">
        <dgm:presLayoutVars>
          <dgm:bulletEnabled val="1"/>
        </dgm:presLayoutVars>
      </dgm:prSet>
      <dgm:spPr/>
    </dgm:pt>
    <dgm:pt modelId="{184B8BF1-86F2-4E71-82B7-8D393AC06C05}" type="pres">
      <dgm:prSet presAssocID="{438120BF-F0FC-4631-A143-632CCB9FB3D8}" presName="accent_6" presStyleCnt="0"/>
      <dgm:spPr/>
    </dgm:pt>
    <dgm:pt modelId="{5B98C048-08BE-43D3-BB44-31E0513B5400}" type="pres">
      <dgm:prSet presAssocID="{438120BF-F0FC-4631-A143-632CCB9FB3D8}" presName="accentRepeatNode" presStyleLbl="solidFgAcc1" presStyleIdx="5" presStyleCnt="7"/>
      <dgm:spPr/>
    </dgm:pt>
    <dgm:pt modelId="{460032AC-68C3-4741-8A3F-B7B29853939E}" type="pres">
      <dgm:prSet presAssocID="{39F778B2-F9FE-4D97-9F23-1F06E11EF0BE}" presName="text_7" presStyleLbl="node1" presStyleIdx="6" presStyleCnt="7">
        <dgm:presLayoutVars>
          <dgm:bulletEnabled val="1"/>
        </dgm:presLayoutVars>
      </dgm:prSet>
      <dgm:spPr/>
    </dgm:pt>
    <dgm:pt modelId="{C9113393-F1BF-41BE-A5A8-41D6EE4B2CB8}" type="pres">
      <dgm:prSet presAssocID="{39F778B2-F9FE-4D97-9F23-1F06E11EF0BE}" presName="accent_7" presStyleCnt="0"/>
      <dgm:spPr/>
    </dgm:pt>
    <dgm:pt modelId="{1D489941-0E73-4C7A-BC87-C1ED4D646D98}" type="pres">
      <dgm:prSet presAssocID="{39F778B2-F9FE-4D97-9F23-1F06E11EF0BE}" presName="accentRepeatNode" presStyleLbl="solidFgAcc1" presStyleIdx="6" presStyleCnt="7"/>
      <dgm:spPr/>
    </dgm:pt>
  </dgm:ptLst>
  <dgm:cxnLst>
    <dgm:cxn modelId="{57452D0A-345F-4FA4-AD06-397A34796B84}" type="presOf" srcId="{AC6C46B1-E901-4712-99EC-DC2C941A693C}" destId="{BE1C5CE6-C7C0-45B8-B9C1-DFB644BD61AB}" srcOrd="0" destOrd="0" presId="urn:microsoft.com/office/officeart/2008/layout/VerticalCurvedList"/>
    <dgm:cxn modelId="{D575C038-A9B1-439A-96E4-7B67884539A0}" type="presOf" srcId="{EFCF7AAD-4777-4EB3-A757-E4D45694A989}" destId="{A81E0459-9DD3-4B9F-9C0D-B6130D2F5A23}" srcOrd="0" destOrd="0" presId="urn:microsoft.com/office/officeart/2008/layout/VerticalCurvedList"/>
    <dgm:cxn modelId="{C7D06D3E-04AB-4D44-8CEC-553DEF83CE24}" type="presOf" srcId="{6C5C9A62-390D-49EE-AE37-C1E0B2C66401}" destId="{27AD4D5A-9033-47A0-98F4-474ECB182846}" srcOrd="0" destOrd="0" presId="urn:microsoft.com/office/officeart/2008/layout/VerticalCurvedList"/>
    <dgm:cxn modelId="{8E27BC3F-5BF4-4580-BF4B-52CB07EEB603}" srcId="{616D6572-60B2-4768-8B9E-FCAED72044E0}" destId="{39F778B2-F9FE-4D97-9F23-1F06E11EF0BE}" srcOrd="6" destOrd="0" parTransId="{D997BD9C-A87A-4EFE-AECE-ED8FF052C174}" sibTransId="{FAA8FBBB-C9F9-4B09-A9A3-4C95EBFE1F7F}"/>
    <dgm:cxn modelId="{BE650F4A-7DCA-466E-9E94-B2A895CD1BB4}" srcId="{616D6572-60B2-4768-8B9E-FCAED72044E0}" destId="{E2BC2A62-3591-4EAF-A0D7-32E790680C86}" srcOrd="0" destOrd="0" parTransId="{09E08984-1B5B-4138-924E-B248E173E77A}" sibTransId="{C01956E1-7557-41DF-9242-7E708C8B3A90}"/>
    <dgm:cxn modelId="{1CBD116B-4809-45C4-8893-C1E76345AAB4}" type="presOf" srcId="{E2BC2A62-3591-4EAF-A0D7-32E790680C86}" destId="{3D2C6895-053E-4C10-989E-3480F54C7C28}" srcOrd="0" destOrd="0" presId="urn:microsoft.com/office/officeart/2008/layout/VerticalCurvedList"/>
    <dgm:cxn modelId="{11DEEA51-76D2-4EA6-BBE1-8E5593BA647D}" type="presOf" srcId="{616D6572-60B2-4768-8B9E-FCAED72044E0}" destId="{D05BB28A-9663-4F6A-8682-7B9DF1AE91A6}" srcOrd="0" destOrd="0" presId="urn:microsoft.com/office/officeart/2008/layout/VerticalCurvedList"/>
    <dgm:cxn modelId="{995AAF59-9E3F-4DE1-91AB-D542B663BA1E}" srcId="{616D6572-60B2-4768-8B9E-FCAED72044E0}" destId="{EFCF7AAD-4777-4EB3-A757-E4D45694A989}" srcOrd="4" destOrd="0" parTransId="{1917B59F-7A21-44E0-80D6-F7EAD19A8A11}" sibTransId="{ECAC47F3-86B0-4521-80BD-DE3144FB056F}"/>
    <dgm:cxn modelId="{9725DD81-CBDC-46B8-A9C5-68DA1598061E}" srcId="{616D6572-60B2-4768-8B9E-FCAED72044E0}" destId="{AC6C46B1-E901-4712-99EC-DC2C941A693C}" srcOrd="2" destOrd="0" parTransId="{DBC86436-6D6A-4EE4-B4FF-EE521F43FD7F}" sibTransId="{4B4FA637-177F-464A-A0FB-FC53F9E2B14A}"/>
    <dgm:cxn modelId="{A16D6397-3FBE-4C07-AC1D-DD466D3FD603}" type="presOf" srcId="{438120BF-F0FC-4631-A143-632CCB9FB3D8}" destId="{78237B82-5114-4994-986A-DE6E8A0F1856}" srcOrd="0" destOrd="0" presId="urn:microsoft.com/office/officeart/2008/layout/VerticalCurvedList"/>
    <dgm:cxn modelId="{358130AB-E26F-42C5-B39C-28F1A9D30F0A}" srcId="{616D6572-60B2-4768-8B9E-FCAED72044E0}" destId="{438120BF-F0FC-4631-A143-632CCB9FB3D8}" srcOrd="5" destOrd="0" parTransId="{910DEADA-4CFB-43C4-BDE5-CA2F4FCB84A7}" sibTransId="{E870CFDC-5A0C-454F-BC27-88377272CA24}"/>
    <dgm:cxn modelId="{D615CBC8-5F73-43D3-A4DC-41C375BD8187}" srcId="{616D6572-60B2-4768-8B9E-FCAED72044E0}" destId="{6C5C9A62-390D-49EE-AE37-C1E0B2C66401}" srcOrd="1" destOrd="0" parTransId="{2C4FC0F8-DBC6-49E6-BF0A-48EA3C8D5665}" sibTransId="{4F683208-3700-4E64-AE48-36A046FDE9BE}"/>
    <dgm:cxn modelId="{54AC1CC9-0A2A-47DE-A9A8-8201247DAE2D}" srcId="{616D6572-60B2-4768-8B9E-FCAED72044E0}" destId="{120276BC-817B-46B9-8E6C-CAA84D550B93}" srcOrd="7" destOrd="0" parTransId="{92C1686C-8215-4EC4-9309-93E7A63904EB}" sibTransId="{2FD39841-4A40-44D5-AC4C-8939CED1550C}"/>
    <dgm:cxn modelId="{5ABD16D3-6FCB-478B-9318-A8C3E8ED6D24}" type="presOf" srcId="{C01956E1-7557-41DF-9242-7E708C8B3A90}" destId="{3B6A9E19-9157-4824-A845-86092B91ED9F}" srcOrd="0" destOrd="0" presId="urn:microsoft.com/office/officeart/2008/layout/VerticalCurvedList"/>
    <dgm:cxn modelId="{430983D5-DA7E-4C54-9BB5-21CC004F8C1F}" type="presOf" srcId="{796AACE8-5946-4448-92D1-2700700D6660}" destId="{0E8DCF77-6AC3-4428-ADDB-CF322D4E3067}" srcOrd="0" destOrd="0" presId="urn:microsoft.com/office/officeart/2008/layout/VerticalCurvedList"/>
    <dgm:cxn modelId="{C89427F3-F1DC-424A-BD70-70654310D14F}" srcId="{616D6572-60B2-4768-8B9E-FCAED72044E0}" destId="{796AACE8-5946-4448-92D1-2700700D6660}" srcOrd="3" destOrd="0" parTransId="{E2ABC0FC-B978-4169-AFE0-A60C76BD2261}" sibTransId="{6AFDE058-6B95-4A94-9780-3C483DB0B1FA}"/>
    <dgm:cxn modelId="{4685DDFA-B622-4646-BD1C-CB57891062D1}" type="presOf" srcId="{39F778B2-F9FE-4D97-9F23-1F06E11EF0BE}" destId="{460032AC-68C3-4741-8A3F-B7B29853939E}" srcOrd="0" destOrd="0" presId="urn:microsoft.com/office/officeart/2008/layout/VerticalCurvedList"/>
    <dgm:cxn modelId="{4F30680E-0DF5-4C93-907B-C43FABD4B7A8}" type="presParOf" srcId="{D05BB28A-9663-4F6A-8682-7B9DF1AE91A6}" destId="{B7DC79B6-E29F-4D9C-8056-F74FE05E21CF}" srcOrd="0" destOrd="0" presId="urn:microsoft.com/office/officeart/2008/layout/VerticalCurvedList"/>
    <dgm:cxn modelId="{45464645-140E-47B5-960E-B20A23275A53}" type="presParOf" srcId="{B7DC79B6-E29F-4D9C-8056-F74FE05E21CF}" destId="{A8C59DE9-014B-4203-9C88-230FD775BCF0}" srcOrd="0" destOrd="0" presId="urn:microsoft.com/office/officeart/2008/layout/VerticalCurvedList"/>
    <dgm:cxn modelId="{9D24CF27-DE7F-4DB4-98D3-2CD2D849CBAE}" type="presParOf" srcId="{A8C59DE9-014B-4203-9C88-230FD775BCF0}" destId="{660E84CF-5E97-42E7-AAD9-F4FC62B60F14}" srcOrd="0" destOrd="0" presId="urn:microsoft.com/office/officeart/2008/layout/VerticalCurvedList"/>
    <dgm:cxn modelId="{E72C3265-6ED3-473C-8659-9889CC2C65A9}" type="presParOf" srcId="{A8C59DE9-014B-4203-9C88-230FD775BCF0}" destId="{3B6A9E19-9157-4824-A845-86092B91ED9F}" srcOrd="1" destOrd="0" presId="urn:microsoft.com/office/officeart/2008/layout/VerticalCurvedList"/>
    <dgm:cxn modelId="{818C7A83-B52A-4A0C-9637-D42B05901FF6}" type="presParOf" srcId="{A8C59DE9-014B-4203-9C88-230FD775BCF0}" destId="{1A387579-6E86-43A5-8B10-FD7C27C9BB41}" srcOrd="2" destOrd="0" presId="urn:microsoft.com/office/officeart/2008/layout/VerticalCurvedList"/>
    <dgm:cxn modelId="{43E11BC8-ECA7-4A8F-B3A3-D8E512CE1713}" type="presParOf" srcId="{A8C59DE9-014B-4203-9C88-230FD775BCF0}" destId="{81DCA3D5-EE35-481C-9C67-B20FEE1E096B}" srcOrd="3" destOrd="0" presId="urn:microsoft.com/office/officeart/2008/layout/VerticalCurvedList"/>
    <dgm:cxn modelId="{3D99EE15-BDF4-47C8-A18F-4AC527C3F9C9}" type="presParOf" srcId="{B7DC79B6-E29F-4D9C-8056-F74FE05E21CF}" destId="{3D2C6895-053E-4C10-989E-3480F54C7C28}" srcOrd="1" destOrd="0" presId="urn:microsoft.com/office/officeart/2008/layout/VerticalCurvedList"/>
    <dgm:cxn modelId="{18902012-12F5-4EF2-9E20-7670EFD6D49C}" type="presParOf" srcId="{B7DC79B6-E29F-4D9C-8056-F74FE05E21CF}" destId="{30374B35-114C-45A4-8FD2-F60050BB4CBC}" srcOrd="2" destOrd="0" presId="urn:microsoft.com/office/officeart/2008/layout/VerticalCurvedList"/>
    <dgm:cxn modelId="{81EFE484-62F1-4F9F-ADB6-4309C099FCB4}" type="presParOf" srcId="{30374B35-114C-45A4-8FD2-F60050BB4CBC}" destId="{89549424-F6CD-4BFB-9F12-3972BBF48689}" srcOrd="0" destOrd="0" presId="urn:microsoft.com/office/officeart/2008/layout/VerticalCurvedList"/>
    <dgm:cxn modelId="{2F52AFE7-05F7-42E6-BC4D-B0F1C8448532}" type="presParOf" srcId="{B7DC79B6-E29F-4D9C-8056-F74FE05E21CF}" destId="{27AD4D5A-9033-47A0-98F4-474ECB182846}" srcOrd="3" destOrd="0" presId="urn:microsoft.com/office/officeart/2008/layout/VerticalCurvedList"/>
    <dgm:cxn modelId="{656E1EFE-A469-462C-A8BC-82DED9A9BDDB}" type="presParOf" srcId="{B7DC79B6-E29F-4D9C-8056-F74FE05E21CF}" destId="{E642D512-542B-4421-89CD-08C5C8C7113F}" srcOrd="4" destOrd="0" presId="urn:microsoft.com/office/officeart/2008/layout/VerticalCurvedList"/>
    <dgm:cxn modelId="{25DA14E9-BFE0-481C-BB7B-98FD50B8F516}" type="presParOf" srcId="{E642D512-542B-4421-89CD-08C5C8C7113F}" destId="{C126C21D-8EB9-4209-8ADD-13BE2FE9E89B}" srcOrd="0" destOrd="0" presId="urn:microsoft.com/office/officeart/2008/layout/VerticalCurvedList"/>
    <dgm:cxn modelId="{72AF3589-FCF6-4899-8DFB-E4D4FCAA6C5C}" type="presParOf" srcId="{B7DC79B6-E29F-4D9C-8056-F74FE05E21CF}" destId="{BE1C5CE6-C7C0-45B8-B9C1-DFB644BD61AB}" srcOrd="5" destOrd="0" presId="urn:microsoft.com/office/officeart/2008/layout/VerticalCurvedList"/>
    <dgm:cxn modelId="{1870616B-E349-420D-B5EE-21D59994268D}" type="presParOf" srcId="{B7DC79B6-E29F-4D9C-8056-F74FE05E21CF}" destId="{E370C407-FF82-4213-B848-1C3DAB0C2F4E}" srcOrd="6" destOrd="0" presId="urn:microsoft.com/office/officeart/2008/layout/VerticalCurvedList"/>
    <dgm:cxn modelId="{ACCF2393-A4D7-4B28-8DF2-18CE07F43821}" type="presParOf" srcId="{E370C407-FF82-4213-B848-1C3DAB0C2F4E}" destId="{AAEB518C-8DFE-43D5-A98F-83598FDF5826}" srcOrd="0" destOrd="0" presId="urn:microsoft.com/office/officeart/2008/layout/VerticalCurvedList"/>
    <dgm:cxn modelId="{7F26C6B4-A773-4444-AF2C-3A514EDAD216}" type="presParOf" srcId="{B7DC79B6-E29F-4D9C-8056-F74FE05E21CF}" destId="{0E8DCF77-6AC3-4428-ADDB-CF322D4E3067}" srcOrd="7" destOrd="0" presId="urn:microsoft.com/office/officeart/2008/layout/VerticalCurvedList"/>
    <dgm:cxn modelId="{2F489C20-E1F7-4FA8-9444-15275532D14B}" type="presParOf" srcId="{B7DC79B6-E29F-4D9C-8056-F74FE05E21CF}" destId="{A0B6C5FA-CC6E-4673-A2EF-DEABB3C93E6D}" srcOrd="8" destOrd="0" presId="urn:microsoft.com/office/officeart/2008/layout/VerticalCurvedList"/>
    <dgm:cxn modelId="{4006F825-139C-408F-B1E0-8A69C4EFB4DA}" type="presParOf" srcId="{A0B6C5FA-CC6E-4673-A2EF-DEABB3C93E6D}" destId="{94A24183-376C-4AC4-A087-8FEB21DEF899}" srcOrd="0" destOrd="0" presId="urn:microsoft.com/office/officeart/2008/layout/VerticalCurvedList"/>
    <dgm:cxn modelId="{41ECC797-3BC4-49B6-881F-6F9840D45EA9}" type="presParOf" srcId="{B7DC79B6-E29F-4D9C-8056-F74FE05E21CF}" destId="{A81E0459-9DD3-4B9F-9C0D-B6130D2F5A23}" srcOrd="9" destOrd="0" presId="urn:microsoft.com/office/officeart/2008/layout/VerticalCurvedList"/>
    <dgm:cxn modelId="{530E40DD-F9B0-4F5C-800F-D0E06DA664CA}" type="presParOf" srcId="{B7DC79B6-E29F-4D9C-8056-F74FE05E21CF}" destId="{4447F66F-7A6C-47CE-ABDB-3516BB60E4FB}" srcOrd="10" destOrd="0" presId="urn:microsoft.com/office/officeart/2008/layout/VerticalCurvedList"/>
    <dgm:cxn modelId="{11F450D3-2D51-4422-B596-E0E8B7091962}" type="presParOf" srcId="{4447F66F-7A6C-47CE-ABDB-3516BB60E4FB}" destId="{C9BEFF4B-FC2B-497F-BE00-8EDC43D70FE9}" srcOrd="0" destOrd="0" presId="urn:microsoft.com/office/officeart/2008/layout/VerticalCurvedList"/>
    <dgm:cxn modelId="{A517584C-DD63-439B-BA47-66F4E8614A95}" type="presParOf" srcId="{B7DC79B6-E29F-4D9C-8056-F74FE05E21CF}" destId="{78237B82-5114-4994-986A-DE6E8A0F1856}" srcOrd="11" destOrd="0" presId="urn:microsoft.com/office/officeart/2008/layout/VerticalCurvedList"/>
    <dgm:cxn modelId="{9A92B055-186A-4B88-BD1E-3A7C968ECCA9}" type="presParOf" srcId="{B7DC79B6-E29F-4D9C-8056-F74FE05E21CF}" destId="{184B8BF1-86F2-4E71-82B7-8D393AC06C05}" srcOrd="12" destOrd="0" presId="urn:microsoft.com/office/officeart/2008/layout/VerticalCurvedList"/>
    <dgm:cxn modelId="{9777920A-3EEF-4A79-A5B1-4FAB522B6AA0}" type="presParOf" srcId="{184B8BF1-86F2-4E71-82B7-8D393AC06C05}" destId="{5B98C048-08BE-43D3-BB44-31E0513B5400}" srcOrd="0" destOrd="0" presId="urn:microsoft.com/office/officeart/2008/layout/VerticalCurvedList"/>
    <dgm:cxn modelId="{4094B2C4-945E-4B2A-960A-0354D9C5EC11}" type="presParOf" srcId="{B7DC79B6-E29F-4D9C-8056-F74FE05E21CF}" destId="{460032AC-68C3-4741-8A3F-B7B29853939E}" srcOrd="13" destOrd="0" presId="urn:microsoft.com/office/officeart/2008/layout/VerticalCurvedList"/>
    <dgm:cxn modelId="{CE88938B-1B05-4FC4-A628-C20EE7CC532B}" type="presParOf" srcId="{B7DC79B6-E29F-4D9C-8056-F74FE05E21CF}" destId="{C9113393-F1BF-41BE-A5A8-41D6EE4B2CB8}" srcOrd="14" destOrd="0" presId="urn:microsoft.com/office/officeart/2008/layout/VerticalCurvedList"/>
    <dgm:cxn modelId="{4C779163-1A5A-4758-A410-4775F14D55DE}" type="presParOf" srcId="{C9113393-F1BF-41BE-A5A8-41D6EE4B2CB8}" destId="{1D489941-0E73-4C7A-BC87-C1ED4D646D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70E6F7-4F2B-4B3C-9740-035E50CA819F}" type="doc">
      <dgm:prSet loTypeId="urn:microsoft.com/office/officeart/2008/layout/IncreasingCircleProcess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E057D84-206F-4501-9504-F76E5484B629}">
      <dgm:prSet phldrT="[Текст]"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>
              <a:solidFill>
                <a:srgbClr val="002060"/>
              </a:solidFill>
            </a:rPr>
            <a:t>Количество образовательных организаций (Муниципальный этап)</a:t>
          </a:r>
        </a:p>
      </dgm:t>
    </dgm:pt>
    <dgm:pt modelId="{DC97A15F-27ED-46A9-86E9-E4E0533FC318}" type="sibTrans" cxnId="{23E8E052-F76A-45FD-9A81-5DD5B547125E}">
      <dgm:prSet/>
      <dgm:spPr/>
      <dgm:t>
        <a:bodyPr/>
        <a:lstStyle/>
        <a:p>
          <a:endParaRPr lang="ru-RU" sz="1100"/>
        </a:p>
      </dgm:t>
    </dgm:pt>
    <dgm:pt modelId="{C9EB02A7-6C70-47F0-BF67-2A9920805E91}" type="parTrans" cxnId="{23E8E052-F76A-45FD-9A81-5DD5B547125E}">
      <dgm:prSet/>
      <dgm:spPr/>
      <dgm:t>
        <a:bodyPr/>
        <a:lstStyle/>
        <a:p>
          <a:endParaRPr lang="ru-RU" sz="1100"/>
        </a:p>
      </dgm:t>
    </dgm:pt>
    <dgm:pt modelId="{29A8CF7A-FA2C-4834-8909-CA828519EAEB}">
      <dgm:prSet phldrT="[Текст]" custT="1"/>
      <dgm:spPr/>
      <dgm:t>
        <a:bodyPr/>
        <a:lstStyle/>
        <a:p>
          <a:r>
            <a:rPr lang="ru-RU" sz="2800" b="1" dirty="0">
              <a:solidFill>
                <a:srgbClr val="C00000"/>
              </a:solidFill>
            </a:rPr>
            <a:t>13 200</a:t>
          </a:r>
        </a:p>
      </dgm:t>
    </dgm:pt>
    <dgm:pt modelId="{8D46226C-AEAD-47DC-BE1F-7C0DF37D9AC2}" type="sibTrans" cxnId="{EBBC4EC3-6901-41D0-A027-4BF6DA26F524}">
      <dgm:prSet/>
      <dgm:spPr/>
      <dgm:t>
        <a:bodyPr/>
        <a:lstStyle/>
        <a:p>
          <a:endParaRPr lang="ru-RU" sz="1100"/>
        </a:p>
      </dgm:t>
    </dgm:pt>
    <dgm:pt modelId="{227C511E-1AD2-48E1-82C8-95BAE78B927A}" type="parTrans" cxnId="{EBBC4EC3-6901-41D0-A027-4BF6DA26F524}">
      <dgm:prSet/>
      <dgm:spPr/>
      <dgm:t>
        <a:bodyPr/>
        <a:lstStyle/>
        <a:p>
          <a:endParaRPr lang="ru-RU" sz="1100"/>
        </a:p>
      </dgm:t>
    </dgm:pt>
    <dgm:pt modelId="{913EFD34-E4A7-4DD3-BE44-EB44DB413858}">
      <dgm:prSet phldrT="[Текст]" custT="1"/>
      <dgm:spPr/>
      <dgm:t>
        <a:bodyPr/>
        <a:lstStyle/>
        <a:p>
          <a:r>
            <a:rPr lang="ru-RU" sz="2800" b="1" dirty="0">
              <a:solidFill>
                <a:srgbClr val="C00000"/>
              </a:solidFill>
            </a:rPr>
            <a:t>232</a:t>
          </a:r>
        </a:p>
      </dgm:t>
    </dgm:pt>
    <dgm:pt modelId="{CC5F465F-A481-4B3A-80CB-6379A767A3E0}" type="sibTrans" cxnId="{B350B7CA-DF6B-4767-9404-BC4384140838}">
      <dgm:prSet/>
      <dgm:spPr/>
      <dgm:t>
        <a:bodyPr/>
        <a:lstStyle/>
        <a:p>
          <a:endParaRPr lang="ru-RU" sz="1100"/>
        </a:p>
      </dgm:t>
    </dgm:pt>
    <dgm:pt modelId="{796B7B9C-0A86-4F45-9E9C-CBA6EDECD2DD}" type="parTrans" cxnId="{B350B7CA-DF6B-4767-9404-BC4384140838}">
      <dgm:prSet/>
      <dgm:spPr/>
      <dgm:t>
        <a:bodyPr/>
        <a:lstStyle/>
        <a:p>
          <a:endParaRPr lang="ru-RU" sz="1100"/>
        </a:p>
      </dgm:t>
    </dgm:pt>
    <dgm:pt modelId="{F947CC69-1B84-491A-AF96-9444A3132315}">
      <dgm:prSet phldrT="[Текст]" custT="1"/>
      <dgm:spPr/>
      <dgm:t>
        <a:bodyPr/>
        <a:lstStyle/>
        <a:p>
          <a:r>
            <a:rPr lang="ru-RU" sz="2800" b="1" dirty="0">
              <a:solidFill>
                <a:srgbClr val="C00000"/>
              </a:solidFill>
            </a:rPr>
            <a:t>10 772</a:t>
          </a:r>
        </a:p>
      </dgm:t>
    </dgm:pt>
    <dgm:pt modelId="{86EB1F13-A5DD-4121-9652-5D36AE2A8930}" type="sibTrans" cxnId="{DE877EAE-7D8E-47A7-8F3A-99BD63A648C9}">
      <dgm:prSet/>
      <dgm:spPr/>
      <dgm:t>
        <a:bodyPr/>
        <a:lstStyle/>
        <a:p>
          <a:endParaRPr lang="ru-RU" sz="1100"/>
        </a:p>
      </dgm:t>
    </dgm:pt>
    <dgm:pt modelId="{28DC3DCA-7D3A-4477-ACD5-E46D1FC9DD96}" type="parTrans" cxnId="{DE877EAE-7D8E-47A7-8F3A-99BD63A648C9}">
      <dgm:prSet/>
      <dgm:spPr/>
      <dgm:t>
        <a:bodyPr/>
        <a:lstStyle/>
        <a:p>
          <a:endParaRPr lang="ru-RU" sz="1100"/>
        </a:p>
      </dgm:t>
    </dgm:pt>
    <dgm:pt modelId="{690933DB-3B28-49C7-AA81-D7EC380A281F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</a:rPr>
            <a:t>Количество конкурсных работ</a:t>
          </a:r>
        </a:p>
        <a:p>
          <a:r>
            <a:rPr lang="ru-RU" sz="1100" dirty="0">
              <a:solidFill>
                <a:srgbClr val="002060"/>
              </a:solidFill>
            </a:rPr>
            <a:t>(Всероссийский этап)</a:t>
          </a:r>
        </a:p>
      </dgm:t>
    </dgm:pt>
    <dgm:pt modelId="{B644209B-7B44-4A29-97A4-BFACCFB9D9A4}" type="sibTrans" cxnId="{72F9073B-77DD-4553-A93D-A46AC73EBBC7}">
      <dgm:prSet/>
      <dgm:spPr/>
      <dgm:t>
        <a:bodyPr/>
        <a:lstStyle/>
        <a:p>
          <a:endParaRPr lang="ru-RU" sz="1100"/>
        </a:p>
      </dgm:t>
    </dgm:pt>
    <dgm:pt modelId="{00062183-20F9-488B-AAF5-7A09B1980C2E}" type="parTrans" cxnId="{72F9073B-77DD-4553-A93D-A46AC73EBBC7}">
      <dgm:prSet/>
      <dgm:spPr/>
      <dgm:t>
        <a:bodyPr/>
        <a:lstStyle/>
        <a:p>
          <a:endParaRPr lang="ru-RU" sz="1100"/>
        </a:p>
      </dgm:t>
    </dgm:pt>
    <dgm:pt modelId="{4FF7EF7D-31FD-4BCB-87ED-437EB9614044}">
      <dgm:prSet phldrT="[Текст]" custT="1"/>
      <dgm:spPr/>
      <dgm:t>
        <a:bodyPr anchor="t"/>
        <a:lstStyle/>
        <a:p>
          <a:r>
            <a:rPr lang="ru-RU" sz="1100" dirty="0">
              <a:solidFill>
                <a:srgbClr val="002060"/>
              </a:solidFill>
            </a:rPr>
            <a:t>Количество образовательных организаций (Региональный этап)</a:t>
          </a:r>
          <a:endParaRPr lang="ru-RU" sz="1100" dirty="0"/>
        </a:p>
      </dgm:t>
    </dgm:pt>
    <dgm:pt modelId="{CC663328-B37F-46C8-8D9C-A2A3CC02081B}" type="sibTrans" cxnId="{DAFF60EA-6EF2-45BA-A698-F4F1698C2EC7}">
      <dgm:prSet/>
      <dgm:spPr/>
      <dgm:t>
        <a:bodyPr/>
        <a:lstStyle/>
        <a:p>
          <a:endParaRPr lang="ru-RU" sz="1100"/>
        </a:p>
      </dgm:t>
    </dgm:pt>
    <dgm:pt modelId="{E0BBA03E-97D9-4F7E-8D85-96E6CC509A1E}" type="parTrans" cxnId="{DAFF60EA-6EF2-45BA-A698-F4F1698C2EC7}">
      <dgm:prSet/>
      <dgm:spPr/>
      <dgm:t>
        <a:bodyPr/>
        <a:lstStyle/>
        <a:p>
          <a:endParaRPr lang="ru-RU" sz="1100"/>
        </a:p>
      </dgm:t>
    </dgm:pt>
    <dgm:pt modelId="{DBEDD14A-9DB3-40A2-977B-C570F15CB71F}" type="pres">
      <dgm:prSet presAssocID="{9C70E6F7-4F2B-4B3C-9740-035E50CA819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FC79E39F-B4D6-4BFA-A131-9E3D5B32A8BD}" type="pres">
      <dgm:prSet presAssocID="{BE057D84-206F-4501-9504-F76E5484B629}" presName="composite" presStyleCnt="0"/>
      <dgm:spPr/>
    </dgm:pt>
    <dgm:pt modelId="{1ECBF41C-2D54-4585-927E-912B7774FF46}" type="pres">
      <dgm:prSet presAssocID="{BE057D84-206F-4501-9504-F76E5484B629}" presName="BackAccent" presStyleLbl="bgShp" presStyleIdx="0" presStyleCnt="3"/>
      <dgm:spPr/>
    </dgm:pt>
    <dgm:pt modelId="{8C07E5A9-3D61-430A-AD21-7D97C67A56FA}" type="pres">
      <dgm:prSet presAssocID="{BE057D84-206F-4501-9504-F76E5484B629}" presName="Accent" presStyleLbl="alignNode1" presStyleIdx="0" presStyleCnt="3"/>
      <dgm:spPr/>
    </dgm:pt>
    <dgm:pt modelId="{DB55D651-BDD9-4941-8D9D-3FCF8698C976}" type="pres">
      <dgm:prSet presAssocID="{BE057D84-206F-4501-9504-F76E5484B629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235D18F9-031B-4ADA-9783-B85CDC8EAC59}" type="pres">
      <dgm:prSet presAssocID="{BE057D84-206F-4501-9504-F76E5484B629}" presName="Parent" presStyleLbl="revTx" presStyleIdx="1" presStyleCnt="6" custScaleX="118223">
        <dgm:presLayoutVars>
          <dgm:chMax val="1"/>
          <dgm:chPref val="1"/>
          <dgm:bulletEnabled val="1"/>
        </dgm:presLayoutVars>
      </dgm:prSet>
      <dgm:spPr/>
    </dgm:pt>
    <dgm:pt modelId="{EE98A3C6-3ED0-4B3B-B48D-40B81D4CDAA7}" type="pres">
      <dgm:prSet presAssocID="{DC97A15F-27ED-46A9-86E9-E4E0533FC318}" presName="sibTrans" presStyleCnt="0"/>
      <dgm:spPr/>
    </dgm:pt>
    <dgm:pt modelId="{0C1EC2B2-929C-4AD2-A98E-3AA53EE91D76}" type="pres">
      <dgm:prSet presAssocID="{4FF7EF7D-31FD-4BCB-87ED-437EB9614044}" presName="composite" presStyleCnt="0"/>
      <dgm:spPr/>
    </dgm:pt>
    <dgm:pt modelId="{0C181504-60F5-4F7C-AC34-3759A940CA8B}" type="pres">
      <dgm:prSet presAssocID="{4FF7EF7D-31FD-4BCB-87ED-437EB9614044}" presName="BackAccent" presStyleLbl="bgShp" presStyleIdx="1" presStyleCnt="3"/>
      <dgm:spPr/>
    </dgm:pt>
    <dgm:pt modelId="{47E1E99E-B69D-49C1-8C14-BF57FAB2AC71}" type="pres">
      <dgm:prSet presAssocID="{4FF7EF7D-31FD-4BCB-87ED-437EB9614044}" presName="Accent" presStyleLbl="alignNode1" presStyleIdx="1" presStyleCnt="3"/>
      <dgm:spPr/>
    </dgm:pt>
    <dgm:pt modelId="{CE4CDF80-11F8-400A-A79F-FDE6739132F8}" type="pres">
      <dgm:prSet presAssocID="{4FF7EF7D-31FD-4BCB-87ED-437EB9614044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B9A90F8-0214-479B-9065-302EF39CB903}" type="pres">
      <dgm:prSet presAssocID="{4FF7EF7D-31FD-4BCB-87ED-437EB961404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E85A5A08-E6E3-447F-A5DA-4BEA671ADBAD}" type="pres">
      <dgm:prSet presAssocID="{CC663328-B37F-46C8-8D9C-A2A3CC02081B}" presName="sibTrans" presStyleCnt="0"/>
      <dgm:spPr/>
    </dgm:pt>
    <dgm:pt modelId="{67AA2839-333E-4D76-B357-A3E220814D18}" type="pres">
      <dgm:prSet presAssocID="{690933DB-3B28-49C7-AA81-D7EC380A281F}" presName="composite" presStyleCnt="0"/>
      <dgm:spPr/>
    </dgm:pt>
    <dgm:pt modelId="{6B2AA5BA-0CFB-47C1-8D33-8111E4216997}" type="pres">
      <dgm:prSet presAssocID="{690933DB-3B28-49C7-AA81-D7EC380A281F}" presName="BackAccent" presStyleLbl="bgShp" presStyleIdx="2" presStyleCnt="3"/>
      <dgm:spPr/>
    </dgm:pt>
    <dgm:pt modelId="{BF3D96A1-18D4-4F4C-9727-31FE326C67D7}" type="pres">
      <dgm:prSet presAssocID="{690933DB-3B28-49C7-AA81-D7EC380A281F}" presName="Accent" presStyleLbl="alignNode1" presStyleIdx="2" presStyleCnt="3"/>
      <dgm:spPr/>
    </dgm:pt>
    <dgm:pt modelId="{187238B4-1FEC-4AF1-A873-C4B985C8E9AB}" type="pres">
      <dgm:prSet presAssocID="{690933DB-3B28-49C7-AA81-D7EC380A281F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6A1BD62-0501-45D6-A285-A985A32057C8}" type="pres">
      <dgm:prSet presAssocID="{690933DB-3B28-49C7-AA81-D7EC380A281F}" presName="Parent" presStyleLbl="revTx" presStyleIdx="5" presStyleCnt="6" custScaleX="90940" custScaleY="72092" custLinFactNeighborX="-6514" custLinFactNeighborY="23932">
        <dgm:presLayoutVars>
          <dgm:chMax val="1"/>
          <dgm:chPref val="1"/>
          <dgm:bulletEnabled val="1"/>
        </dgm:presLayoutVars>
      </dgm:prSet>
      <dgm:spPr/>
    </dgm:pt>
  </dgm:ptLst>
  <dgm:cxnLst>
    <dgm:cxn modelId="{72F9073B-77DD-4553-A93D-A46AC73EBBC7}" srcId="{9C70E6F7-4F2B-4B3C-9740-035E50CA819F}" destId="{690933DB-3B28-49C7-AA81-D7EC380A281F}" srcOrd="2" destOrd="0" parTransId="{00062183-20F9-488B-AAF5-7A09B1980C2E}" sibTransId="{B644209B-7B44-4A29-97A4-BFACCFB9D9A4}"/>
    <dgm:cxn modelId="{23E8E052-F76A-45FD-9A81-5DD5B547125E}" srcId="{9C70E6F7-4F2B-4B3C-9740-035E50CA819F}" destId="{BE057D84-206F-4501-9504-F76E5484B629}" srcOrd="0" destOrd="0" parTransId="{C9EB02A7-6C70-47F0-BF67-2A9920805E91}" sibTransId="{DC97A15F-27ED-46A9-86E9-E4E0533FC318}"/>
    <dgm:cxn modelId="{8338555A-EEC2-4A58-96FC-8251E66E04DA}" type="presOf" srcId="{913EFD34-E4A7-4DD3-BE44-EB44DB413858}" destId="{187238B4-1FEC-4AF1-A873-C4B985C8E9AB}" srcOrd="0" destOrd="0" presId="urn:microsoft.com/office/officeart/2008/layout/IncreasingCircleProcess"/>
    <dgm:cxn modelId="{237B8584-6E46-4C6B-8100-FC12F4117FE7}" type="presOf" srcId="{F947CC69-1B84-491A-AF96-9444A3132315}" destId="{CE4CDF80-11F8-400A-A79F-FDE6739132F8}" srcOrd="0" destOrd="0" presId="urn:microsoft.com/office/officeart/2008/layout/IncreasingCircleProcess"/>
    <dgm:cxn modelId="{58377E8E-F75F-4849-9A00-B0E75E9EBD81}" type="presOf" srcId="{BE057D84-206F-4501-9504-F76E5484B629}" destId="{235D18F9-031B-4ADA-9783-B85CDC8EAC59}" srcOrd="0" destOrd="0" presId="urn:microsoft.com/office/officeart/2008/layout/IncreasingCircleProcess"/>
    <dgm:cxn modelId="{DE877EAE-7D8E-47A7-8F3A-99BD63A648C9}" srcId="{4FF7EF7D-31FD-4BCB-87ED-437EB9614044}" destId="{F947CC69-1B84-491A-AF96-9444A3132315}" srcOrd="0" destOrd="0" parTransId="{28DC3DCA-7D3A-4477-ACD5-E46D1FC9DD96}" sibTransId="{86EB1F13-A5DD-4121-9652-5D36AE2A8930}"/>
    <dgm:cxn modelId="{76BCD7B5-6912-4271-8654-4C52BF3953D3}" type="presOf" srcId="{9C70E6F7-4F2B-4B3C-9740-035E50CA819F}" destId="{DBEDD14A-9DB3-40A2-977B-C570F15CB71F}" srcOrd="0" destOrd="0" presId="urn:microsoft.com/office/officeart/2008/layout/IncreasingCircleProcess"/>
    <dgm:cxn modelId="{EBBC4EC3-6901-41D0-A027-4BF6DA26F524}" srcId="{BE057D84-206F-4501-9504-F76E5484B629}" destId="{29A8CF7A-FA2C-4834-8909-CA828519EAEB}" srcOrd="0" destOrd="0" parTransId="{227C511E-1AD2-48E1-82C8-95BAE78B927A}" sibTransId="{8D46226C-AEAD-47DC-BE1F-7C0DF37D9AC2}"/>
    <dgm:cxn modelId="{B350B7CA-DF6B-4767-9404-BC4384140838}" srcId="{690933DB-3B28-49C7-AA81-D7EC380A281F}" destId="{913EFD34-E4A7-4DD3-BE44-EB44DB413858}" srcOrd="0" destOrd="0" parTransId="{796B7B9C-0A86-4F45-9E9C-CBA6EDECD2DD}" sibTransId="{CC5F465F-A481-4B3A-80CB-6379A767A3E0}"/>
    <dgm:cxn modelId="{DAFF60EA-6EF2-45BA-A698-F4F1698C2EC7}" srcId="{9C70E6F7-4F2B-4B3C-9740-035E50CA819F}" destId="{4FF7EF7D-31FD-4BCB-87ED-437EB9614044}" srcOrd="1" destOrd="0" parTransId="{E0BBA03E-97D9-4F7E-8D85-96E6CC509A1E}" sibTransId="{CC663328-B37F-46C8-8D9C-A2A3CC02081B}"/>
    <dgm:cxn modelId="{12E16FEB-4DCC-4959-BA24-8EB862E2FBB9}" type="presOf" srcId="{29A8CF7A-FA2C-4834-8909-CA828519EAEB}" destId="{DB55D651-BDD9-4941-8D9D-3FCF8698C976}" srcOrd="0" destOrd="0" presId="urn:microsoft.com/office/officeart/2008/layout/IncreasingCircleProcess"/>
    <dgm:cxn modelId="{A6E595ED-1967-4B95-AA1A-C002264EFF68}" type="presOf" srcId="{4FF7EF7D-31FD-4BCB-87ED-437EB9614044}" destId="{EB9A90F8-0214-479B-9065-302EF39CB903}" srcOrd="0" destOrd="0" presId="urn:microsoft.com/office/officeart/2008/layout/IncreasingCircleProcess"/>
    <dgm:cxn modelId="{EE4AF5F9-B4B2-4E4A-97B7-1501396748EB}" type="presOf" srcId="{690933DB-3B28-49C7-AA81-D7EC380A281F}" destId="{E6A1BD62-0501-45D6-A285-A985A32057C8}" srcOrd="0" destOrd="0" presId="urn:microsoft.com/office/officeart/2008/layout/IncreasingCircleProcess"/>
    <dgm:cxn modelId="{B3AA2CFF-D740-46C8-AF23-F35FE5E7A7D7}" type="presParOf" srcId="{DBEDD14A-9DB3-40A2-977B-C570F15CB71F}" destId="{FC79E39F-B4D6-4BFA-A131-9E3D5B32A8BD}" srcOrd="0" destOrd="0" presId="urn:microsoft.com/office/officeart/2008/layout/IncreasingCircleProcess"/>
    <dgm:cxn modelId="{64B4752C-ADEE-49A0-B1ED-EF380EC643C0}" type="presParOf" srcId="{FC79E39F-B4D6-4BFA-A131-9E3D5B32A8BD}" destId="{1ECBF41C-2D54-4585-927E-912B7774FF46}" srcOrd="0" destOrd="0" presId="urn:microsoft.com/office/officeart/2008/layout/IncreasingCircleProcess"/>
    <dgm:cxn modelId="{475C6E55-6C34-45AC-9925-C6BA139C615C}" type="presParOf" srcId="{FC79E39F-B4D6-4BFA-A131-9E3D5B32A8BD}" destId="{8C07E5A9-3D61-430A-AD21-7D97C67A56FA}" srcOrd="1" destOrd="0" presId="urn:microsoft.com/office/officeart/2008/layout/IncreasingCircleProcess"/>
    <dgm:cxn modelId="{AD960A88-B28E-4BB6-A1CE-944827B6FFD3}" type="presParOf" srcId="{FC79E39F-B4D6-4BFA-A131-9E3D5B32A8BD}" destId="{DB55D651-BDD9-4941-8D9D-3FCF8698C976}" srcOrd="2" destOrd="0" presId="urn:microsoft.com/office/officeart/2008/layout/IncreasingCircleProcess"/>
    <dgm:cxn modelId="{9DFE96EB-2FB3-4F6D-B141-A6631D0925D6}" type="presParOf" srcId="{FC79E39F-B4D6-4BFA-A131-9E3D5B32A8BD}" destId="{235D18F9-031B-4ADA-9783-B85CDC8EAC59}" srcOrd="3" destOrd="0" presId="urn:microsoft.com/office/officeart/2008/layout/IncreasingCircleProcess"/>
    <dgm:cxn modelId="{F316AD01-52E1-4933-BF15-685EE367C41D}" type="presParOf" srcId="{DBEDD14A-9DB3-40A2-977B-C570F15CB71F}" destId="{EE98A3C6-3ED0-4B3B-B48D-40B81D4CDAA7}" srcOrd="1" destOrd="0" presId="urn:microsoft.com/office/officeart/2008/layout/IncreasingCircleProcess"/>
    <dgm:cxn modelId="{174E33E5-6BCD-4239-AB87-FFA31E2F4133}" type="presParOf" srcId="{DBEDD14A-9DB3-40A2-977B-C570F15CB71F}" destId="{0C1EC2B2-929C-4AD2-A98E-3AA53EE91D76}" srcOrd="2" destOrd="0" presId="urn:microsoft.com/office/officeart/2008/layout/IncreasingCircleProcess"/>
    <dgm:cxn modelId="{B99388A4-0B23-4C7A-A1F8-210155ED4833}" type="presParOf" srcId="{0C1EC2B2-929C-4AD2-A98E-3AA53EE91D76}" destId="{0C181504-60F5-4F7C-AC34-3759A940CA8B}" srcOrd="0" destOrd="0" presId="urn:microsoft.com/office/officeart/2008/layout/IncreasingCircleProcess"/>
    <dgm:cxn modelId="{F45FFE7C-FA00-430F-84F3-5C6383B8EE3E}" type="presParOf" srcId="{0C1EC2B2-929C-4AD2-A98E-3AA53EE91D76}" destId="{47E1E99E-B69D-49C1-8C14-BF57FAB2AC71}" srcOrd="1" destOrd="0" presId="urn:microsoft.com/office/officeart/2008/layout/IncreasingCircleProcess"/>
    <dgm:cxn modelId="{B99840B8-96E7-4004-B4EF-003227E4B7C3}" type="presParOf" srcId="{0C1EC2B2-929C-4AD2-A98E-3AA53EE91D76}" destId="{CE4CDF80-11F8-400A-A79F-FDE6739132F8}" srcOrd="2" destOrd="0" presId="urn:microsoft.com/office/officeart/2008/layout/IncreasingCircleProcess"/>
    <dgm:cxn modelId="{8C6F548E-9266-41AB-91BC-22A958E46017}" type="presParOf" srcId="{0C1EC2B2-929C-4AD2-A98E-3AA53EE91D76}" destId="{EB9A90F8-0214-479B-9065-302EF39CB903}" srcOrd="3" destOrd="0" presId="urn:microsoft.com/office/officeart/2008/layout/IncreasingCircleProcess"/>
    <dgm:cxn modelId="{79B72380-A97F-45AC-8D25-A9DF034F04C9}" type="presParOf" srcId="{DBEDD14A-9DB3-40A2-977B-C570F15CB71F}" destId="{E85A5A08-E6E3-447F-A5DA-4BEA671ADBAD}" srcOrd="3" destOrd="0" presId="urn:microsoft.com/office/officeart/2008/layout/IncreasingCircleProcess"/>
    <dgm:cxn modelId="{5888E4DE-1DDA-4577-8302-4C33C09B2ADA}" type="presParOf" srcId="{DBEDD14A-9DB3-40A2-977B-C570F15CB71F}" destId="{67AA2839-333E-4D76-B357-A3E220814D18}" srcOrd="4" destOrd="0" presId="urn:microsoft.com/office/officeart/2008/layout/IncreasingCircleProcess"/>
    <dgm:cxn modelId="{565E6D6C-3DB4-49B6-B1A3-A57A40517AD8}" type="presParOf" srcId="{67AA2839-333E-4D76-B357-A3E220814D18}" destId="{6B2AA5BA-0CFB-47C1-8D33-8111E4216997}" srcOrd="0" destOrd="0" presId="urn:microsoft.com/office/officeart/2008/layout/IncreasingCircleProcess"/>
    <dgm:cxn modelId="{B01FD211-91DA-4980-983A-2295B8F1C1F1}" type="presParOf" srcId="{67AA2839-333E-4D76-B357-A3E220814D18}" destId="{BF3D96A1-18D4-4F4C-9727-31FE326C67D7}" srcOrd="1" destOrd="0" presId="urn:microsoft.com/office/officeart/2008/layout/IncreasingCircleProcess"/>
    <dgm:cxn modelId="{5C06D249-CA1D-4FF6-BF24-297F84BAE9C3}" type="presParOf" srcId="{67AA2839-333E-4D76-B357-A3E220814D18}" destId="{187238B4-1FEC-4AF1-A873-C4B985C8E9AB}" srcOrd="2" destOrd="0" presId="urn:microsoft.com/office/officeart/2008/layout/IncreasingCircleProcess"/>
    <dgm:cxn modelId="{82775363-A39B-4D64-A873-6297EB452693}" type="presParOf" srcId="{67AA2839-333E-4D76-B357-A3E220814D18}" destId="{E6A1BD62-0501-45D6-A285-A985A32057C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F56CD2-0601-409A-87EA-1DB048BD19C7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56E6EC-A724-49F2-92AC-08168A4F29F9}">
      <dgm:prSet phldrT="[Текст]" custT="1"/>
      <dgm:spPr/>
      <dgm:t>
        <a:bodyPr/>
        <a:lstStyle/>
        <a:p>
          <a:r>
            <a:rPr lang="ru-RU" sz="2400" b="1" cap="all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ЭТАПЫ</a:t>
          </a:r>
          <a:br>
            <a:rPr lang="ru-RU" sz="20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dirty="0"/>
        </a:p>
      </dgm:t>
    </dgm:pt>
    <dgm:pt modelId="{A182FB67-8358-4F6B-AC3C-F98072A566E9}" type="parTrans" cxnId="{AD21D2EC-48EF-4862-9369-7FA307DCD13A}">
      <dgm:prSet/>
      <dgm:spPr/>
      <dgm:t>
        <a:bodyPr/>
        <a:lstStyle/>
        <a:p>
          <a:endParaRPr lang="ru-RU"/>
        </a:p>
      </dgm:t>
    </dgm:pt>
    <dgm:pt modelId="{571956B2-382A-4AD8-8CC2-C53D6E5C58EE}" type="sibTrans" cxnId="{AD21D2EC-48EF-4862-9369-7FA307DCD13A}">
      <dgm:prSet/>
      <dgm:spPr/>
      <dgm:t>
        <a:bodyPr/>
        <a:lstStyle/>
        <a:p>
          <a:endParaRPr lang="ru-RU"/>
        </a:p>
      </dgm:t>
    </dgm:pt>
    <dgm:pt modelId="{5E1C0342-DA93-441B-91AB-E27E0034A316}">
      <dgm:prSet phldrT="[Текст]" custT="1"/>
      <dgm:spPr/>
      <dgm:t>
        <a:bodyPr/>
        <a:lstStyle/>
        <a:p>
          <a:r>
            <a:rPr lang="ru-RU" sz="24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В ЦИФРАХ</a:t>
          </a:r>
        </a:p>
      </dgm:t>
    </dgm:pt>
    <dgm:pt modelId="{1FE44DA5-6686-4896-A89E-251D73DD13CF}" type="parTrans" cxnId="{396E8479-01E0-42C5-8844-A03EF76539D5}">
      <dgm:prSet/>
      <dgm:spPr/>
      <dgm:t>
        <a:bodyPr/>
        <a:lstStyle/>
        <a:p>
          <a:endParaRPr lang="ru-RU"/>
        </a:p>
      </dgm:t>
    </dgm:pt>
    <dgm:pt modelId="{43059368-F600-40D0-B4BE-A5CED9E56055}" type="sibTrans" cxnId="{396E8479-01E0-42C5-8844-A03EF76539D5}">
      <dgm:prSet/>
      <dgm:spPr/>
      <dgm:t>
        <a:bodyPr/>
        <a:lstStyle/>
        <a:p>
          <a:endParaRPr lang="ru-RU"/>
        </a:p>
      </dgm:t>
    </dgm:pt>
    <dgm:pt modelId="{294E7577-77D8-43E5-BBAA-A5190EFAB268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latin typeface="+mn-lt"/>
            </a:rPr>
            <a:t>ОВЗ</a:t>
          </a:r>
        </a:p>
      </dgm:t>
    </dgm:pt>
    <dgm:pt modelId="{E78DEBD7-4C28-4FEF-A335-C39FB7D5096C}" type="parTrans" cxnId="{7D151CE6-307F-4DD0-B2C9-5EB9347DAE26}">
      <dgm:prSet/>
      <dgm:spPr/>
      <dgm:t>
        <a:bodyPr/>
        <a:lstStyle/>
        <a:p>
          <a:endParaRPr lang="ru-RU"/>
        </a:p>
      </dgm:t>
    </dgm:pt>
    <dgm:pt modelId="{47896D43-DA2D-4D4A-9441-9D5C15D676C1}" type="sibTrans" cxnId="{7D151CE6-307F-4DD0-B2C9-5EB9347DAE26}">
      <dgm:prSet/>
      <dgm:spPr/>
      <dgm:t>
        <a:bodyPr/>
        <a:lstStyle/>
        <a:p>
          <a:endParaRPr lang="ru-RU"/>
        </a:p>
      </dgm:t>
    </dgm:pt>
    <dgm:pt modelId="{A4D99000-7FF3-4815-9A1A-AF2A6FFA9247}" type="pres">
      <dgm:prSet presAssocID="{8AF56CD2-0601-409A-87EA-1DB048BD19C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AAE6F7C-9238-4294-A978-1F6C256C5530}" type="pres">
      <dgm:prSet presAssocID="{D056E6EC-A724-49F2-92AC-08168A4F29F9}" presName="Accent1" presStyleCnt="0"/>
      <dgm:spPr/>
    </dgm:pt>
    <dgm:pt modelId="{4C55E62F-272E-4373-8DD7-0CBA58856696}" type="pres">
      <dgm:prSet presAssocID="{D056E6EC-A724-49F2-92AC-08168A4F29F9}" presName="Accent" presStyleLbl="node1" presStyleIdx="0" presStyleCnt="3"/>
      <dgm:spPr/>
    </dgm:pt>
    <dgm:pt modelId="{59D5C880-F0D6-45CB-9EC1-48F1BD811FFA}" type="pres">
      <dgm:prSet presAssocID="{D056E6EC-A724-49F2-92AC-08168A4F29F9}" presName="Parent1" presStyleLbl="revTx" presStyleIdx="0" presStyleCnt="3" custLinFactNeighborX="-650" custLinFactNeighborY="-7556">
        <dgm:presLayoutVars>
          <dgm:chMax val="1"/>
          <dgm:chPref val="1"/>
          <dgm:bulletEnabled val="1"/>
        </dgm:presLayoutVars>
      </dgm:prSet>
      <dgm:spPr/>
    </dgm:pt>
    <dgm:pt modelId="{4A8D9E6B-E96C-4BC5-B0E6-38D5C086DD3D}" type="pres">
      <dgm:prSet presAssocID="{5E1C0342-DA93-441B-91AB-E27E0034A316}" presName="Accent2" presStyleCnt="0"/>
      <dgm:spPr/>
    </dgm:pt>
    <dgm:pt modelId="{DD9FA2F8-D431-4FEA-A089-1BE73168E2D5}" type="pres">
      <dgm:prSet presAssocID="{5E1C0342-DA93-441B-91AB-E27E0034A316}" presName="Accent" presStyleLbl="node1" presStyleIdx="1" presStyleCnt="3"/>
      <dgm:spPr/>
    </dgm:pt>
    <dgm:pt modelId="{3BC4BC2D-5B03-4F80-954C-5A00B8481E7F}" type="pres">
      <dgm:prSet presAssocID="{5E1C0342-DA93-441B-91AB-E27E0034A316}" presName="Parent2" presStyleLbl="revTx" presStyleIdx="1" presStyleCnt="3" custScaleX="187175" custLinFactNeighborX="24966" custLinFactNeighborY="-2230">
        <dgm:presLayoutVars>
          <dgm:chMax val="1"/>
          <dgm:chPref val="1"/>
          <dgm:bulletEnabled val="1"/>
        </dgm:presLayoutVars>
      </dgm:prSet>
      <dgm:spPr/>
    </dgm:pt>
    <dgm:pt modelId="{A5243A5D-4D73-45C5-8A95-546154ED7A13}" type="pres">
      <dgm:prSet presAssocID="{294E7577-77D8-43E5-BBAA-A5190EFAB268}" presName="Accent3" presStyleCnt="0"/>
      <dgm:spPr/>
    </dgm:pt>
    <dgm:pt modelId="{34D10FAA-8469-4B18-B5ED-2EB645974599}" type="pres">
      <dgm:prSet presAssocID="{294E7577-77D8-43E5-BBAA-A5190EFAB268}" presName="Accent" presStyleLbl="node1" presStyleIdx="2" presStyleCnt="3"/>
      <dgm:spPr/>
    </dgm:pt>
    <dgm:pt modelId="{216CED1D-4FCB-4EA1-BC4D-22A214E9C5A3}" type="pres">
      <dgm:prSet presAssocID="{294E7577-77D8-43E5-BBAA-A5190EFAB268}" presName="Parent3" presStyleLbl="revTx" presStyleIdx="2" presStyleCnt="3" custScaleY="84387">
        <dgm:presLayoutVars>
          <dgm:chMax val="1"/>
          <dgm:chPref val="1"/>
          <dgm:bulletEnabled val="1"/>
        </dgm:presLayoutVars>
      </dgm:prSet>
      <dgm:spPr/>
    </dgm:pt>
  </dgm:ptLst>
  <dgm:cxnLst>
    <dgm:cxn modelId="{BE18EF13-96BF-4958-9F60-A0D16CAC91EB}" type="presOf" srcId="{D056E6EC-A724-49F2-92AC-08168A4F29F9}" destId="{59D5C880-F0D6-45CB-9EC1-48F1BD811FFA}" srcOrd="0" destOrd="0" presId="urn:microsoft.com/office/officeart/2009/layout/CircleArrowProcess"/>
    <dgm:cxn modelId="{396E8479-01E0-42C5-8844-A03EF76539D5}" srcId="{8AF56CD2-0601-409A-87EA-1DB048BD19C7}" destId="{5E1C0342-DA93-441B-91AB-E27E0034A316}" srcOrd="1" destOrd="0" parTransId="{1FE44DA5-6686-4896-A89E-251D73DD13CF}" sibTransId="{43059368-F600-40D0-B4BE-A5CED9E56055}"/>
    <dgm:cxn modelId="{54322A7C-A47F-486D-A6CD-32530FAA9935}" type="presOf" srcId="{294E7577-77D8-43E5-BBAA-A5190EFAB268}" destId="{216CED1D-4FCB-4EA1-BC4D-22A214E9C5A3}" srcOrd="0" destOrd="0" presId="urn:microsoft.com/office/officeart/2009/layout/CircleArrowProcess"/>
    <dgm:cxn modelId="{7BEE2E81-2C2D-4E51-AD27-2A3B476A83CB}" type="presOf" srcId="{8AF56CD2-0601-409A-87EA-1DB048BD19C7}" destId="{A4D99000-7FF3-4815-9A1A-AF2A6FFA9247}" srcOrd="0" destOrd="0" presId="urn:microsoft.com/office/officeart/2009/layout/CircleArrowProcess"/>
    <dgm:cxn modelId="{EBAC26B6-5119-4EF9-B521-AD9B0B33D228}" type="presOf" srcId="{5E1C0342-DA93-441B-91AB-E27E0034A316}" destId="{3BC4BC2D-5B03-4F80-954C-5A00B8481E7F}" srcOrd="0" destOrd="0" presId="urn:microsoft.com/office/officeart/2009/layout/CircleArrowProcess"/>
    <dgm:cxn modelId="{7D151CE6-307F-4DD0-B2C9-5EB9347DAE26}" srcId="{8AF56CD2-0601-409A-87EA-1DB048BD19C7}" destId="{294E7577-77D8-43E5-BBAA-A5190EFAB268}" srcOrd="2" destOrd="0" parTransId="{E78DEBD7-4C28-4FEF-A335-C39FB7D5096C}" sibTransId="{47896D43-DA2D-4D4A-9441-9D5C15D676C1}"/>
    <dgm:cxn modelId="{AD21D2EC-48EF-4862-9369-7FA307DCD13A}" srcId="{8AF56CD2-0601-409A-87EA-1DB048BD19C7}" destId="{D056E6EC-A724-49F2-92AC-08168A4F29F9}" srcOrd="0" destOrd="0" parTransId="{A182FB67-8358-4F6B-AC3C-F98072A566E9}" sibTransId="{571956B2-382A-4AD8-8CC2-C53D6E5C58EE}"/>
    <dgm:cxn modelId="{3DF861B8-F6A0-4214-89AF-A457DB51D20A}" type="presParOf" srcId="{A4D99000-7FF3-4815-9A1A-AF2A6FFA9247}" destId="{8AAE6F7C-9238-4294-A978-1F6C256C5530}" srcOrd="0" destOrd="0" presId="urn:microsoft.com/office/officeart/2009/layout/CircleArrowProcess"/>
    <dgm:cxn modelId="{BF30BA8D-7973-440D-BF1D-150227E7E4C4}" type="presParOf" srcId="{8AAE6F7C-9238-4294-A978-1F6C256C5530}" destId="{4C55E62F-272E-4373-8DD7-0CBA58856696}" srcOrd="0" destOrd="0" presId="urn:microsoft.com/office/officeart/2009/layout/CircleArrowProcess"/>
    <dgm:cxn modelId="{49D7B394-BBCF-4744-876F-7A364F2B4B7D}" type="presParOf" srcId="{A4D99000-7FF3-4815-9A1A-AF2A6FFA9247}" destId="{59D5C880-F0D6-45CB-9EC1-48F1BD811FFA}" srcOrd="1" destOrd="0" presId="urn:microsoft.com/office/officeart/2009/layout/CircleArrowProcess"/>
    <dgm:cxn modelId="{1B112C77-A664-42CD-8160-0E4934C9397A}" type="presParOf" srcId="{A4D99000-7FF3-4815-9A1A-AF2A6FFA9247}" destId="{4A8D9E6B-E96C-4BC5-B0E6-38D5C086DD3D}" srcOrd="2" destOrd="0" presId="urn:microsoft.com/office/officeart/2009/layout/CircleArrowProcess"/>
    <dgm:cxn modelId="{5C98FCD8-9F52-40FE-AC16-E4B68628613A}" type="presParOf" srcId="{4A8D9E6B-E96C-4BC5-B0E6-38D5C086DD3D}" destId="{DD9FA2F8-D431-4FEA-A089-1BE73168E2D5}" srcOrd="0" destOrd="0" presId="urn:microsoft.com/office/officeart/2009/layout/CircleArrowProcess"/>
    <dgm:cxn modelId="{D148A269-4AC1-45C2-AB72-98F0DD007CDA}" type="presParOf" srcId="{A4D99000-7FF3-4815-9A1A-AF2A6FFA9247}" destId="{3BC4BC2D-5B03-4F80-954C-5A00B8481E7F}" srcOrd="3" destOrd="0" presId="urn:microsoft.com/office/officeart/2009/layout/CircleArrowProcess"/>
    <dgm:cxn modelId="{5D58A958-82B1-47D5-900E-0C54AE8CFB0E}" type="presParOf" srcId="{A4D99000-7FF3-4815-9A1A-AF2A6FFA9247}" destId="{A5243A5D-4D73-45C5-8A95-546154ED7A13}" srcOrd="4" destOrd="0" presId="urn:microsoft.com/office/officeart/2009/layout/CircleArrowProcess"/>
    <dgm:cxn modelId="{7CB32E35-C7A0-40A4-988A-ED0085B65D68}" type="presParOf" srcId="{A5243A5D-4D73-45C5-8A95-546154ED7A13}" destId="{34D10FAA-8469-4B18-B5ED-2EB645974599}" srcOrd="0" destOrd="0" presId="urn:microsoft.com/office/officeart/2009/layout/CircleArrowProcess"/>
    <dgm:cxn modelId="{8BE0BA2A-B8A4-46EC-A6FE-B08D5A840BAF}" type="presParOf" srcId="{A4D99000-7FF3-4815-9A1A-AF2A6FFA9247}" destId="{216CED1D-4FCB-4EA1-BC4D-22A214E9C5A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CB6C5-5117-4495-BA0E-A20A952232DB}">
      <dsp:nvSpPr>
        <dsp:cNvPr id="0" name=""/>
        <dsp:cNvSpPr/>
      </dsp:nvSpPr>
      <dsp:spPr>
        <a:xfrm>
          <a:off x="1971359" y="-349755"/>
          <a:ext cx="2562825" cy="23927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ADD1-7988-4297-A213-F55825B28307}">
      <dsp:nvSpPr>
        <dsp:cNvPr id="0" name=""/>
        <dsp:cNvSpPr/>
      </dsp:nvSpPr>
      <dsp:spPr>
        <a:xfrm>
          <a:off x="2378803" y="126493"/>
          <a:ext cx="1853115" cy="1493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002060"/>
              </a:solidFill>
            </a:rPr>
            <a:t>развитие способностей и талантов у детей, содействие в их самоопределении и профориентации, приобщение к исследовательской и творческой деятельности; развитие молодёжного волонтёрского движения, поддержка проектов по пропаганде ЗОЖ в образовательных организациях</a:t>
          </a:r>
        </a:p>
      </dsp:txBody>
      <dsp:txXfrm>
        <a:off x="2378803" y="126493"/>
        <a:ext cx="1853115" cy="1493538"/>
      </dsp:txXfrm>
    </dsp:sp>
    <dsp:sp modelId="{EBCEEA61-BC8A-4428-909C-2CA1FD08E168}">
      <dsp:nvSpPr>
        <dsp:cNvPr id="0" name=""/>
        <dsp:cNvSpPr/>
      </dsp:nvSpPr>
      <dsp:spPr>
        <a:xfrm>
          <a:off x="342738" y="717609"/>
          <a:ext cx="2570409" cy="26936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C9ECC-A49E-4683-BE3A-C0CA19C902CF}">
      <dsp:nvSpPr>
        <dsp:cNvPr id="0" name=""/>
        <dsp:cNvSpPr/>
      </dsp:nvSpPr>
      <dsp:spPr>
        <a:xfrm>
          <a:off x="820533" y="1501456"/>
          <a:ext cx="1776921" cy="120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kern="1200" dirty="0">
              <a:solidFill>
                <a:srgbClr val="002060"/>
              </a:solidFill>
            </a:rPr>
            <a:t>профилактика и предупреждение правонарушений, антиобщественного, </a:t>
          </a:r>
          <a:r>
            <a:rPr lang="ru-RU" sz="1000" b="0" kern="1200" dirty="0" err="1">
              <a:solidFill>
                <a:srgbClr val="002060"/>
              </a:solidFill>
            </a:rPr>
            <a:t>девиантного</a:t>
          </a:r>
          <a:r>
            <a:rPr lang="ru-RU" sz="1000" b="0" kern="1200" dirty="0">
              <a:solidFill>
                <a:srgbClr val="002060"/>
              </a:solidFill>
            </a:rPr>
            <a:t> поведения обучающихся; формирование антидопингового мировоззрения и правомерного поведения обучающихся</a:t>
          </a:r>
        </a:p>
      </dsp:txBody>
      <dsp:txXfrm>
        <a:off x="820533" y="1501456"/>
        <a:ext cx="1776921" cy="1200041"/>
      </dsp:txXfrm>
    </dsp:sp>
    <dsp:sp modelId="{A17A18F8-C98B-40D6-B446-25058EDDD3C7}">
      <dsp:nvSpPr>
        <dsp:cNvPr id="0" name=""/>
        <dsp:cNvSpPr/>
      </dsp:nvSpPr>
      <dsp:spPr>
        <a:xfrm>
          <a:off x="2062095" y="2516210"/>
          <a:ext cx="2200577" cy="20594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81C80-D807-4940-8575-9E8FF759C3FD}">
      <dsp:nvSpPr>
        <dsp:cNvPr id="0" name=""/>
        <dsp:cNvSpPr/>
      </dsp:nvSpPr>
      <dsp:spPr>
        <a:xfrm>
          <a:off x="2373586" y="2520588"/>
          <a:ext cx="1713770" cy="1626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solidFill>
              <a:srgbClr val="00206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solidFill>
              <a:srgbClr val="00206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solidFill>
              <a:srgbClr val="00206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002060"/>
              </a:solidFill>
            </a:rPr>
            <a:t>повышение уровня проф. мастерства </a:t>
          </a:r>
          <a:r>
            <a:rPr lang="ru-RU" sz="1000" kern="1200" dirty="0" err="1">
              <a:solidFill>
                <a:srgbClr val="002060"/>
              </a:solidFill>
            </a:rPr>
            <a:t>пед</a:t>
          </a:r>
          <a:r>
            <a:rPr lang="ru-RU" sz="1000" kern="1200" dirty="0">
              <a:solidFill>
                <a:srgbClr val="002060"/>
              </a:solidFill>
            </a:rPr>
            <a:t>. работников в использовании современных цифровых технологий в образовательной деятельности; выявление лучших образовательных организаций в физкультурно-оздоровительной и социально-педагогической деятельности по профилактике пагубных привычек</a:t>
          </a:r>
        </a:p>
      </dsp:txBody>
      <dsp:txXfrm>
        <a:off x="2373586" y="2520588"/>
        <a:ext cx="1713770" cy="1626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9E19-9157-4824-A845-86092B91ED9F}">
      <dsp:nvSpPr>
        <dsp:cNvPr id="0" name=""/>
        <dsp:cNvSpPr/>
      </dsp:nvSpPr>
      <dsp:spPr>
        <a:xfrm>
          <a:off x="-6029124" y="-913572"/>
          <a:ext cx="7166640" cy="7166640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C6895-053E-4C10-989E-3480F54C7C28}">
      <dsp:nvSpPr>
        <dsp:cNvPr id="0" name=""/>
        <dsp:cNvSpPr/>
      </dsp:nvSpPr>
      <dsp:spPr>
        <a:xfrm>
          <a:off x="360562" y="106566"/>
          <a:ext cx="6420185" cy="77003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73" tIns="27940" rIns="27940" bIns="2794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«Физкультурно-оздоровительные технологии».</a:t>
          </a:r>
          <a:r>
            <a:rPr lang="en-US" sz="1100" kern="1200" dirty="0"/>
            <a:t> </a:t>
          </a:r>
          <a:r>
            <a:rPr lang="ru-RU" sz="1100" kern="1200" dirty="0"/>
            <a:t>Организация и проведение физкультурно-оздоровительной деятельности; разнообразие форм физкультурно-оздоровительной деятельности и технологий; мониторинг физической подготовленности.</a:t>
          </a:r>
        </a:p>
      </dsp:txBody>
      <dsp:txXfrm>
        <a:off x="360562" y="106566"/>
        <a:ext cx="6420185" cy="770032"/>
      </dsp:txXfrm>
    </dsp:sp>
    <dsp:sp modelId="{89549424-F6CD-4BFB-9F12-3972BBF48689}">
      <dsp:nvSpPr>
        <dsp:cNvPr id="0" name=""/>
        <dsp:cNvSpPr/>
      </dsp:nvSpPr>
      <dsp:spPr>
        <a:xfrm>
          <a:off x="58143" y="189163"/>
          <a:ext cx="604838" cy="604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D4D5A-9033-47A0-98F4-474ECB182846}">
      <dsp:nvSpPr>
        <dsp:cNvPr id="0" name=""/>
        <dsp:cNvSpPr/>
      </dsp:nvSpPr>
      <dsp:spPr>
        <a:xfrm>
          <a:off x="866108" y="926541"/>
          <a:ext cx="5896932" cy="723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73" tIns="27940" rIns="27940" bIns="2794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«Лучшая добровольческая инициатива».</a:t>
          </a:r>
          <a:r>
            <a:rPr lang="en-US" sz="1100" kern="1200" dirty="0"/>
            <a:t> </a:t>
          </a:r>
          <a:r>
            <a:rPr lang="ru-RU" sz="1100" kern="1200" dirty="0"/>
            <a:t>Участие в социально значимых мероприятиях по профилактике вредных привычек в детско-юношеской среде. Организация добровольческих акций, тематических выступлений, конкурсов. Пропаганда волонтёрской деятельности на личном примере. Результаты волонтерской профилактической работы.</a:t>
          </a:r>
        </a:p>
      </dsp:txBody>
      <dsp:txXfrm>
        <a:off x="866108" y="926541"/>
        <a:ext cx="5896932" cy="723111"/>
      </dsp:txXfrm>
    </dsp:sp>
    <dsp:sp modelId="{C126C21D-8EB9-4209-8ADD-13BE2FE9E89B}">
      <dsp:nvSpPr>
        <dsp:cNvPr id="0" name=""/>
        <dsp:cNvSpPr/>
      </dsp:nvSpPr>
      <dsp:spPr>
        <a:xfrm>
          <a:off x="473565" y="946387"/>
          <a:ext cx="604838" cy="604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C5CE6-C7C0-45B8-B9C1-DFB644BD61AB}">
      <dsp:nvSpPr>
        <dsp:cNvPr id="0" name=""/>
        <dsp:cNvSpPr/>
      </dsp:nvSpPr>
      <dsp:spPr>
        <a:xfrm>
          <a:off x="1056073" y="1706316"/>
          <a:ext cx="5698290" cy="483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73" tIns="27940" rIns="27940" bIns="2794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«Лидеры физического воспитания». Визитная карточка участника, фрагмент проведенного урока, занятия, спортивного мероприятия.</a:t>
          </a:r>
        </a:p>
      </dsp:txBody>
      <dsp:txXfrm>
        <a:off x="1056073" y="1706316"/>
        <a:ext cx="5698290" cy="483871"/>
      </dsp:txXfrm>
    </dsp:sp>
    <dsp:sp modelId="{AAEB518C-8DFE-43D5-A98F-83598FDF5826}">
      <dsp:nvSpPr>
        <dsp:cNvPr id="0" name=""/>
        <dsp:cNvSpPr/>
      </dsp:nvSpPr>
      <dsp:spPr>
        <a:xfrm>
          <a:off x="736457" y="1641095"/>
          <a:ext cx="604838" cy="604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DCF77-6AC3-4428-ADDB-CF322D4E3067}">
      <dsp:nvSpPr>
        <dsp:cNvPr id="0" name=""/>
        <dsp:cNvSpPr/>
      </dsp:nvSpPr>
      <dsp:spPr>
        <a:xfrm>
          <a:off x="1118265" y="2291684"/>
          <a:ext cx="5665201" cy="625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73" tIns="27940" rIns="27940" bIns="2794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«Мой любимый вид спорта». Описание избранного вида спорта; демонстрация своих уникальных способностей и достижений; фрагмент мероприятия, способствующего популяризации данного вида спорта.</a:t>
          </a:r>
        </a:p>
      </dsp:txBody>
      <dsp:txXfrm>
        <a:off x="1118265" y="2291684"/>
        <a:ext cx="5665201" cy="625045"/>
      </dsp:txXfrm>
    </dsp:sp>
    <dsp:sp modelId="{94A24183-376C-4AC4-A087-8FEB21DEF899}">
      <dsp:nvSpPr>
        <dsp:cNvPr id="0" name=""/>
        <dsp:cNvSpPr/>
      </dsp:nvSpPr>
      <dsp:spPr>
        <a:xfrm>
          <a:off x="815848" y="2326187"/>
          <a:ext cx="604838" cy="604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E0459-9DD3-4B9F-9C0D-B6130D2F5A23}">
      <dsp:nvSpPr>
        <dsp:cNvPr id="0" name=""/>
        <dsp:cNvSpPr/>
      </dsp:nvSpPr>
      <dsp:spPr>
        <a:xfrm>
          <a:off x="1038876" y="3026312"/>
          <a:ext cx="5741871" cy="739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73" tIns="27940" rIns="27940" bIns="2794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«Я выбираю спорт». Описание избранного вида спорта; демонстрация своих уникальных способностей и достижений; фрагмент мероприятия, способствующего популяризации данного вида спорта (для детей-инвалидов).</a:t>
          </a:r>
        </a:p>
      </dsp:txBody>
      <dsp:txXfrm>
        <a:off x="1038876" y="3026312"/>
        <a:ext cx="5741871" cy="739335"/>
      </dsp:txXfrm>
    </dsp:sp>
    <dsp:sp modelId="{C9BEFF4B-FC2B-497F-BE00-8EDC43D70FE9}">
      <dsp:nvSpPr>
        <dsp:cNvPr id="0" name=""/>
        <dsp:cNvSpPr/>
      </dsp:nvSpPr>
      <dsp:spPr>
        <a:xfrm>
          <a:off x="736457" y="3093561"/>
          <a:ext cx="604838" cy="604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37B82-5114-4994-986A-DE6E8A0F1856}">
      <dsp:nvSpPr>
        <dsp:cNvPr id="0" name=""/>
        <dsp:cNvSpPr/>
      </dsp:nvSpPr>
      <dsp:spPr>
        <a:xfrm>
          <a:off x="747515" y="3827608"/>
          <a:ext cx="6033740" cy="701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73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/>
            <a:t>«</a:t>
          </a:r>
          <a:r>
            <a:rPr lang="ru-RU" sz="1100" kern="1200" dirty="0"/>
            <a:t>Спорт без барьеров». Организация и проведение физкультурно-оздоровительной деятельности; разнообразие форм физкультурно-оздоровительной деятельности и технологий (ОО, осуществляющие образовательную деятельность по адаптированным основным общеобразовательным программам).</a:t>
          </a:r>
        </a:p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747515" y="3827608"/>
        <a:ext cx="6033740" cy="701100"/>
      </dsp:txXfrm>
    </dsp:sp>
    <dsp:sp modelId="{5B98C048-08BE-43D3-BB44-31E0513B5400}">
      <dsp:nvSpPr>
        <dsp:cNvPr id="0" name=""/>
        <dsp:cNvSpPr/>
      </dsp:nvSpPr>
      <dsp:spPr>
        <a:xfrm>
          <a:off x="496331" y="3819261"/>
          <a:ext cx="604838" cy="604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032AC-68C3-4741-8A3F-B7B29853939E}">
      <dsp:nvSpPr>
        <dsp:cNvPr id="0" name=""/>
        <dsp:cNvSpPr/>
      </dsp:nvSpPr>
      <dsp:spPr>
        <a:xfrm>
          <a:off x="360562" y="4605977"/>
          <a:ext cx="6420185" cy="483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7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«Новые возможности физической культуры и спорта». организация и проведение физкультурно-оздоровительной деятельности с применение </a:t>
          </a:r>
          <a:r>
            <a:rPr lang="en-US" sz="1100" kern="1200" dirty="0"/>
            <a:t>IT</a:t>
          </a:r>
          <a:r>
            <a:rPr lang="ru-RU" sz="1100" kern="1200" dirty="0"/>
            <a:t>- технологий.</a:t>
          </a:r>
        </a:p>
      </dsp:txBody>
      <dsp:txXfrm>
        <a:off x="360562" y="4605977"/>
        <a:ext cx="6420185" cy="483871"/>
      </dsp:txXfrm>
    </dsp:sp>
    <dsp:sp modelId="{1D489941-0E73-4C7A-BC87-C1ED4D646D98}">
      <dsp:nvSpPr>
        <dsp:cNvPr id="0" name=""/>
        <dsp:cNvSpPr/>
      </dsp:nvSpPr>
      <dsp:spPr>
        <a:xfrm>
          <a:off x="58143" y="4545493"/>
          <a:ext cx="604838" cy="604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BF41C-2D54-4585-927E-912B7774FF46}">
      <dsp:nvSpPr>
        <dsp:cNvPr id="0" name=""/>
        <dsp:cNvSpPr/>
      </dsp:nvSpPr>
      <dsp:spPr>
        <a:xfrm>
          <a:off x="2053" y="0"/>
          <a:ext cx="522284" cy="52228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7E5A9-3D61-430A-AD21-7D97C67A56FA}">
      <dsp:nvSpPr>
        <dsp:cNvPr id="0" name=""/>
        <dsp:cNvSpPr/>
      </dsp:nvSpPr>
      <dsp:spPr>
        <a:xfrm>
          <a:off x="54281" y="52228"/>
          <a:ext cx="417827" cy="417827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55D651-BDD9-4941-8D9D-3FCF8698C976}">
      <dsp:nvSpPr>
        <dsp:cNvPr id="0" name=""/>
        <dsp:cNvSpPr/>
      </dsp:nvSpPr>
      <dsp:spPr>
        <a:xfrm>
          <a:off x="633146" y="522284"/>
          <a:ext cx="1545090" cy="219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C00000"/>
              </a:solidFill>
            </a:rPr>
            <a:t>13 200</a:t>
          </a:r>
        </a:p>
      </dsp:txBody>
      <dsp:txXfrm>
        <a:off x="633146" y="522284"/>
        <a:ext cx="1545090" cy="2197945"/>
      </dsp:txXfrm>
    </dsp:sp>
    <dsp:sp modelId="{235D18F9-031B-4ADA-9783-B85CDC8EAC59}">
      <dsp:nvSpPr>
        <dsp:cNvPr id="0" name=""/>
        <dsp:cNvSpPr/>
      </dsp:nvSpPr>
      <dsp:spPr>
        <a:xfrm>
          <a:off x="492365" y="0"/>
          <a:ext cx="1826652" cy="52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solidFill>
                <a:srgbClr val="002060"/>
              </a:solidFill>
            </a:rPr>
            <a:t>Количество образовательных организаций (Муниципальный этап)</a:t>
          </a:r>
        </a:p>
      </dsp:txBody>
      <dsp:txXfrm>
        <a:off x="492365" y="0"/>
        <a:ext cx="1826652" cy="522284"/>
      </dsp:txXfrm>
    </dsp:sp>
    <dsp:sp modelId="{0C181504-60F5-4F7C-AC34-3759A940CA8B}">
      <dsp:nvSpPr>
        <dsp:cNvPr id="0" name=""/>
        <dsp:cNvSpPr/>
      </dsp:nvSpPr>
      <dsp:spPr>
        <a:xfrm>
          <a:off x="2427826" y="0"/>
          <a:ext cx="522284" cy="52228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E1E99E-B69D-49C1-8C14-BF57FAB2AC71}">
      <dsp:nvSpPr>
        <dsp:cNvPr id="0" name=""/>
        <dsp:cNvSpPr/>
      </dsp:nvSpPr>
      <dsp:spPr>
        <a:xfrm>
          <a:off x="2480055" y="52228"/>
          <a:ext cx="417827" cy="417827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4CDF80-11F8-400A-A79F-FDE6739132F8}">
      <dsp:nvSpPr>
        <dsp:cNvPr id="0" name=""/>
        <dsp:cNvSpPr/>
      </dsp:nvSpPr>
      <dsp:spPr>
        <a:xfrm>
          <a:off x="3058919" y="522284"/>
          <a:ext cx="1545090" cy="219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C00000"/>
              </a:solidFill>
            </a:rPr>
            <a:t>10 772</a:t>
          </a:r>
        </a:p>
      </dsp:txBody>
      <dsp:txXfrm>
        <a:off x="3058919" y="522284"/>
        <a:ext cx="1545090" cy="2197945"/>
      </dsp:txXfrm>
    </dsp:sp>
    <dsp:sp modelId="{EB9A90F8-0214-479B-9065-302EF39CB903}">
      <dsp:nvSpPr>
        <dsp:cNvPr id="0" name=""/>
        <dsp:cNvSpPr/>
      </dsp:nvSpPr>
      <dsp:spPr>
        <a:xfrm>
          <a:off x="3058919" y="0"/>
          <a:ext cx="1545090" cy="52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2060"/>
              </a:solidFill>
            </a:rPr>
            <a:t>Количество образовательных организаций (Региональный этап)</a:t>
          </a:r>
          <a:endParaRPr lang="ru-RU" sz="1100" kern="1200" dirty="0"/>
        </a:p>
      </dsp:txBody>
      <dsp:txXfrm>
        <a:off x="3058919" y="0"/>
        <a:ext cx="1545090" cy="522284"/>
      </dsp:txXfrm>
    </dsp:sp>
    <dsp:sp modelId="{6B2AA5BA-0CFB-47C1-8D33-8111E4216997}">
      <dsp:nvSpPr>
        <dsp:cNvPr id="0" name=""/>
        <dsp:cNvSpPr/>
      </dsp:nvSpPr>
      <dsp:spPr>
        <a:xfrm>
          <a:off x="4712819" y="0"/>
          <a:ext cx="522284" cy="52228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3D96A1-18D4-4F4C-9727-31FE326C67D7}">
      <dsp:nvSpPr>
        <dsp:cNvPr id="0" name=""/>
        <dsp:cNvSpPr/>
      </dsp:nvSpPr>
      <dsp:spPr>
        <a:xfrm>
          <a:off x="4765047" y="52228"/>
          <a:ext cx="417827" cy="417827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7238B4-1FEC-4AF1-A873-C4B985C8E9AB}">
      <dsp:nvSpPr>
        <dsp:cNvPr id="0" name=""/>
        <dsp:cNvSpPr/>
      </dsp:nvSpPr>
      <dsp:spPr>
        <a:xfrm>
          <a:off x="5343912" y="522284"/>
          <a:ext cx="1545090" cy="219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C00000"/>
              </a:solidFill>
            </a:rPr>
            <a:t>232</a:t>
          </a:r>
        </a:p>
      </dsp:txBody>
      <dsp:txXfrm>
        <a:off x="5343912" y="522284"/>
        <a:ext cx="1545090" cy="2197945"/>
      </dsp:txXfrm>
    </dsp:sp>
    <dsp:sp modelId="{E6A1BD62-0501-45D6-A285-A985A32057C8}">
      <dsp:nvSpPr>
        <dsp:cNvPr id="0" name=""/>
        <dsp:cNvSpPr/>
      </dsp:nvSpPr>
      <dsp:spPr>
        <a:xfrm>
          <a:off x="5313258" y="197872"/>
          <a:ext cx="1405105" cy="376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2060"/>
              </a:solidFill>
            </a:rPr>
            <a:t>Количество конкурсных работ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2060"/>
              </a:solidFill>
            </a:rPr>
            <a:t>(Всероссийский этап)</a:t>
          </a:r>
        </a:p>
      </dsp:txBody>
      <dsp:txXfrm>
        <a:off x="5313258" y="197872"/>
        <a:ext cx="1405105" cy="376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5E62F-272E-4373-8DD7-0CBA58856696}">
      <dsp:nvSpPr>
        <dsp:cNvPr id="0" name=""/>
        <dsp:cNvSpPr/>
      </dsp:nvSpPr>
      <dsp:spPr>
        <a:xfrm>
          <a:off x="1250061" y="0"/>
          <a:ext cx="2119121" cy="211944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5C880-F0D6-45CB-9EC1-48F1BD811FFA}">
      <dsp:nvSpPr>
        <dsp:cNvPr id="0" name=""/>
        <dsp:cNvSpPr/>
      </dsp:nvSpPr>
      <dsp:spPr>
        <a:xfrm>
          <a:off x="1710802" y="720706"/>
          <a:ext cx="1177554" cy="58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all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ЭТАПЫ</a:t>
          </a:r>
          <a:br>
            <a:rPr lang="ru-RU" sz="2000" b="1" kern="1200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kern="1200" dirty="0"/>
        </a:p>
      </dsp:txBody>
      <dsp:txXfrm>
        <a:off x="1710802" y="720706"/>
        <a:ext cx="1177554" cy="588636"/>
      </dsp:txXfrm>
    </dsp:sp>
    <dsp:sp modelId="{DD9FA2F8-D431-4FEA-A089-1BE73168E2D5}">
      <dsp:nvSpPr>
        <dsp:cNvPr id="0" name=""/>
        <dsp:cNvSpPr/>
      </dsp:nvSpPr>
      <dsp:spPr>
        <a:xfrm>
          <a:off x="661482" y="1217777"/>
          <a:ext cx="2119121" cy="21194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4BC2D-5B03-4F80-954C-5A00B8481E7F}">
      <dsp:nvSpPr>
        <dsp:cNvPr id="0" name=""/>
        <dsp:cNvSpPr/>
      </dsp:nvSpPr>
      <dsp:spPr>
        <a:xfrm>
          <a:off x="912987" y="1976878"/>
          <a:ext cx="2204088" cy="58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В ЦИФРАХ</a:t>
          </a:r>
        </a:p>
      </dsp:txBody>
      <dsp:txXfrm>
        <a:off x="912987" y="1976878"/>
        <a:ext cx="2204088" cy="588636"/>
      </dsp:txXfrm>
    </dsp:sp>
    <dsp:sp modelId="{34D10FAA-8469-4B18-B5ED-2EB645974599}">
      <dsp:nvSpPr>
        <dsp:cNvPr id="0" name=""/>
        <dsp:cNvSpPr/>
      </dsp:nvSpPr>
      <dsp:spPr>
        <a:xfrm>
          <a:off x="1400887" y="2581283"/>
          <a:ext cx="1820653" cy="182138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CED1D-4FCB-4EA1-BC4D-22A214E9C5A3}">
      <dsp:nvSpPr>
        <dsp:cNvPr id="0" name=""/>
        <dsp:cNvSpPr/>
      </dsp:nvSpPr>
      <dsp:spPr>
        <a:xfrm>
          <a:off x="1721242" y="3262540"/>
          <a:ext cx="1177554" cy="49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latin typeface="+mn-lt"/>
            </a:rPr>
            <a:t>ОВЗ</a:t>
          </a:r>
        </a:p>
      </dsp:txBody>
      <dsp:txXfrm>
        <a:off x="1721242" y="3262540"/>
        <a:ext cx="1177554" cy="49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11143-61A7-49CC-ADF3-895665FE7297}" type="datetimeFigureOut">
              <a:rPr lang="ru-RU" smtClean="0"/>
              <a:pPr/>
              <a:t>13.07.2021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C967-0902-4822-A674-C31BA16166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05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2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00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DB0A-277C-43B3-BE3F-AC235DC1C430}" type="datetime1">
              <a:rPr lang="ru-RU" smtClean="0"/>
              <a:pPr/>
              <a:t>13.07.2021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1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A8E-DC58-459E-9FC8-03AB4B291A1B}" type="datetime1">
              <a:rPr lang="ru-RU" smtClean="0"/>
              <a:pPr/>
              <a:t>13.07.2021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450-51B4-410C-BD48-7DD59C0A05CC}" type="datetime1">
              <a:rPr lang="ru-RU" smtClean="0"/>
              <a:pPr/>
              <a:t>13.07.2021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0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C9D-ADB6-4025-9E3D-73DFB0918A76}" type="datetime1">
              <a:rPr lang="ru-RU" smtClean="0"/>
              <a:pPr/>
              <a:t>13.07.2021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095D-FB7C-4804-B799-691128558FB0}" type="datetime1">
              <a:rPr lang="ru-RU" smtClean="0"/>
              <a:pPr/>
              <a:t>13.07.2021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9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13A2-4359-4FFE-835C-FD3861630D2D}" type="datetime1">
              <a:rPr lang="ru-RU" smtClean="0"/>
              <a:pPr/>
              <a:t>13.07.2021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10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5556-17A0-4AD3-9C8C-9137F506B308}" type="datetime1">
              <a:rPr lang="ru-RU" smtClean="0"/>
              <a:pPr/>
              <a:t>13.07.2021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1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484D-B469-478D-A9F1-54957FFA51C3}" type="datetime1">
              <a:rPr lang="ru-RU" smtClean="0"/>
              <a:pPr/>
              <a:t>13.07.2021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C0AA-9EA3-4565-9BED-E35A7973641E}" type="datetime1">
              <a:rPr lang="ru-RU" smtClean="0"/>
              <a:pPr/>
              <a:t>13.07.2021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4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2101-8AAC-4B48-A996-19845E1D4677}" type="datetime1">
              <a:rPr lang="ru-RU" smtClean="0"/>
              <a:pPr/>
              <a:t>13.07.2021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FE20-1ABA-45B0-BDD0-E2D148ADC326}" type="datetime1">
              <a:rPr lang="ru-RU" smtClean="0"/>
              <a:pPr/>
              <a:t>13.07.2021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12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BEE25-1839-4AF2-8D89-4CBA4E007F30}" type="datetime1">
              <a:rPr lang="ru-RU" smtClean="0"/>
              <a:pPr/>
              <a:t>13.07.2021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56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8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youtu.be/28x-KgW0bUY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0.png"/><Relationship Id="rId10" Type="http://schemas.openxmlformats.org/officeDocument/2006/relationships/image" Target="../media/image16.jpeg"/><Relationship Id="rId19" Type="http://schemas.openxmlformats.org/officeDocument/2006/relationships/image" Target="../media/image2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e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fcomofv@mail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ЛОГО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890" y="450615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67087" y="450615"/>
            <a:ext cx="7324488" cy="11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МИНИСТЕРСТВО  ПРОСВЕЩЕНИЯ РОССИЙСКОЙ ФЕДЕРАЦИИ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</a:p>
          <a:p>
            <a:endParaRPr lang="ru-RU" sz="1463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77150" y="5863545"/>
            <a:ext cx="2228850" cy="296664"/>
          </a:xfrm>
        </p:spPr>
        <p:txBody>
          <a:bodyPr/>
          <a:lstStyle/>
          <a:p>
            <a:fld id="{DC821712-4B04-4E5F-A3BC-D8F30268D7D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971101" y="2388599"/>
            <a:ext cx="8110538" cy="16082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ru-RU" sz="19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14" y="3710776"/>
            <a:ext cx="2936886" cy="3085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880" y="2403670"/>
            <a:ext cx="9256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Пропаганда здорового образа жизни через конкурсные мероприятия: Всероссийская заочная акция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«Физическая культура и спорт - альтернатива пагубным привычкам»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174715-40EC-4A77-ABC8-39AB81077C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0" y="383447"/>
            <a:ext cx="733811" cy="7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2FBE0A-4680-4883-ABB9-23A883A41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37357" y="1901443"/>
            <a:ext cx="9342323" cy="61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9A2795-8937-471D-8ABE-33E6813B42E8}"/>
              </a:ext>
            </a:extLst>
          </p:cNvPr>
          <p:cNvSpPr/>
          <p:nvPr/>
        </p:nvSpPr>
        <p:spPr>
          <a:xfrm>
            <a:off x="421718" y="165394"/>
            <a:ext cx="925796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94"/>
              </a:lnSpc>
            </a:pPr>
            <a:r>
              <a:rPr lang="ru-RU" b="1" dirty="0">
                <a:solidFill>
                  <a:srgbClr val="002060"/>
                </a:solidFill>
              </a:rPr>
              <a:t>ГОСУДАРСТВЕННАЯ ПОЛИТИКА В ОБЛАСТИ  ФИЗИЧЕСКОЙ КУЛЬТУРЫ И СПОРТА  </a:t>
            </a:r>
          </a:p>
          <a:p>
            <a:pPr algn="ctr">
              <a:lnSpc>
                <a:spcPts val="2094"/>
              </a:lnSpc>
            </a:pPr>
            <a:r>
              <a:rPr lang="ru-RU" b="1" dirty="0">
                <a:solidFill>
                  <a:srgbClr val="002060"/>
                </a:solidFill>
              </a:rPr>
              <a:t>В РОССИЙСКОЙ ФЕДЕРАЦИИ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BDCF27-F787-48E8-8582-D687BF5CE95C}"/>
              </a:ext>
            </a:extLst>
          </p:cNvPr>
          <p:cNvSpPr txBox="1"/>
          <p:nvPr/>
        </p:nvSpPr>
        <p:spPr>
          <a:xfrm>
            <a:off x="2324455" y="793534"/>
            <a:ext cx="75673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«Что очень важно, и правильно, и полезно для нас, для нашей страны, для развития вкуса к здоровому образу жизни, к физической культуре, спорту, с тем чтобы наши подрастающие поколения были более здоровыми, ориентированными на активную жизненную позицию, способные бороться за свои интересы, за интересы страны. </a:t>
            </a:r>
            <a:endParaRPr lang="ru-RU" sz="1200" i="1" dirty="0">
              <a:solidFill>
                <a:srgbClr val="002060"/>
              </a:solidFill>
            </a:endParaRPr>
          </a:p>
          <a:p>
            <a:pPr lvl="0"/>
            <a:r>
              <a:rPr lang="ru-RU" sz="1200" i="1" dirty="0">
                <a:solidFill>
                  <a:srgbClr val="002060"/>
                </a:solidFill>
              </a:rPr>
              <a:t>                                                                                                                     Президент Российской Федерации  В.В. Путин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A309CB-86DE-48FB-9AF7-8D758BFC2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8" y="696040"/>
            <a:ext cx="1811965" cy="1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3AA5283-9704-4BF7-BF8E-C31A705AEFA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/>
          <a:stretch/>
        </p:blipFill>
        <p:spPr bwMode="auto">
          <a:xfrm>
            <a:off x="635188" y="2669416"/>
            <a:ext cx="964839" cy="784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457405-D728-4019-A3C5-E133E2281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8" y="4013831"/>
            <a:ext cx="910175" cy="9617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F5194C-D737-4F96-863F-F914D626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r="15523" b="21887"/>
          <a:stretch>
            <a:fillRect/>
          </a:stretch>
        </p:blipFill>
        <p:spPr bwMode="auto">
          <a:xfrm>
            <a:off x="585355" y="5427263"/>
            <a:ext cx="1009839" cy="10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069983" y="2493714"/>
            <a:ext cx="7400068" cy="7387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lvl="0" algn="ctr" defTabSz="400050">
              <a:spcBef>
                <a:spcPct val="0"/>
              </a:spcBef>
            </a:pPr>
            <a:r>
              <a:rPr lang="ru-RU" sz="1600" b="1" kern="1200" dirty="0">
                <a:solidFill>
                  <a:srgbClr val="C00000"/>
                </a:solidFill>
                <a:cs typeface="Times New Roman" panose="02020603050405020304" pitchFamily="18" charset="0"/>
              </a:rPr>
              <a:t>Указ Президента Российской Федерации  от 7 мая 2018 г. № 204 </a:t>
            </a:r>
            <a:endParaRPr lang="en-US" sz="1600" b="1" kern="12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lvl="0" algn="ctr" defTabSz="400050">
              <a:spcBef>
                <a:spcPct val="0"/>
              </a:spcBef>
            </a:pPr>
            <a:r>
              <a:rPr lang="ru-RU" sz="1600" b="1" kern="1200" dirty="0">
                <a:solidFill>
                  <a:srgbClr val="C00000"/>
                </a:solidFill>
                <a:cs typeface="Times New Roman" panose="02020603050405020304" pitchFamily="18" charset="0"/>
              </a:rPr>
              <a:t>«О национальных целях и стратегических задачах развития Российской Федерации на период  до 2024 года»</a:t>
            </a:r>
            <a:endParaRPr lang="ru-RU" sz="1600" kern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96171" y="4390810"/>
            <a:ext cx="3411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algn="ctr"/>
            <a:r>
              <a:rPr lang="ru-RU" sz="1600" b="1" dirty="0">
                <a:solidFill>
                  <a:srgbClr val="002060"/>
                </a:solidFill>
              </a:rPr>
              <a:t>Федеральный проект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«Успех каждого ребенка»</a:t>
            </a:r>
          </a:p>
        </p:txBody>
      </p:sp>
      <p:pic>
        <p:nvPicPr>
          <p:cNvPr id="1026" name="Picture 2" descr="https://xn--80adsebbb2acgtgcl.xn--p1ai/wp-content/uploads/2020/12/%D0%9E%D0%B1%D1%80%D0%B0%D0%B7%D0%BE%D0%B2%D0%B0%D0%BD%D0%B8%D0%B5_%D0%BB%D0%BE%D0%B3%D0%BE_%D0%B3%D0%BE%D1%80%D0%B8%D0%B7_%D0%BB%D0%B5%D0%B2-2048x5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2" t="17751" r="13261" b="14643"/>
          <a:stretch/>
        </p:blipFill>
        <p:spPr bwMode="auto">
          <a:xfrm>
            <a:off x="1811965" y="4020242"/>
            <a:ext cx="3657600" cy="95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4455" y="3269670"/>
            <a:ext cx="6969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</a:rPr>
              <a:t>План  основных мероприятий, проводимых в рамках Десятилетия детства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в период до 2027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5882" y="4392831"/>
            <a:ext cx="3182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</a:rPr>
              <a:t>Примерная программа воспитания</a:t>
            </a:r>
            <a:endParaRPr lang="ru-RU" sz="16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0599" y="5522717"/>
            <a:ext cx="4545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</a:rPr>
              <a:t>Стратегия развития физической культуры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</a:rPr>
              <a:t>и спорта в Российской Федерации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</a:rPr>
              <a:t> до 2030 года</a:t>
            </a:r>
            <a:endParaRPr lang="ru-RU" sz="16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58491" y="5515992"/>
            <a:ext cx="2777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</a:rPr>
              <a:t>Межотраслевая программа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</a:rPr>
              <a:t>развития школьного спорта до 2024 года</a:t>
            </a:r>
          </a:p>
        </p:txBody>
      </p:sp>
    </p:spTree>
    <p:extLst>
      <p:ext uri="{BB962C8B-B14F-4D97-AF65-F5344CB8AC3E}">
        <p14:creationId xmlns:p14="http://schemas.microsoft.com/office/powerpoint/2010/main" val="20482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564" y="15039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56" y="19509"/>
            <a:ext cx="823031" cy="87180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15856" y="1555844"/>
            <a:ext cx="9333111" cy="4367283"/>
            <a:chOff x="3375586" y="901798"/>
            <a:chExt cx="6287874" cy="2490118"/>
          </a:xfrm>
        </p:grpSpPr>
        <p:sp>
          <p:nvSpPr>
            <p:cNvPr id="11" name="Полилиния 10"/>
            <p:cNvSpPr/>
            <p:nvPr/>
          </p:nvSpPr>
          <p:spPr>
            <a:xfrm>
              <a:off x="3375586" y="901798"/>
              <a:ext cx="2054429" cy="2490118"/>
            </a:xfrm>
            <a:custGeom>
              <a:avLst/>
              <a:gdLst>
                <a:gd name="connsiteX0" fmla="*/ 0 w 2054429"/>
                <a:gd name="connsiteY0" fmla="*/ 205443 h 2490118"/>
                <a:gd name="connsiteX1" fmla="*/ 205443 w 2054429"/>
                <a:gd name="connsiteY1" fmla="*/ 0 h 2490118"/>
                <a:gd name="connsiteX2" fmla="*/ 1848986 w 2054429"/>
                <a:gd name="connsiteY2" fmla="*/ 0 h 2490118"/>
                <a:gd name="connsiteX3" fmla="*/ 2054429 w 2054429"/>
                <a:gd name="connsiteY3" fmla="*/ 205443 h 2490118"/>
                <a:gd name="connsiteX4" fmla="*/ 2054429 w 2054429"/>
                <a:gd name="connsiteY4" fmla="*/ 2284675 h 2490118"/>
                <a:gd name="connsiteX5" fmla="*/ 1848986 w 2054429"/>
                <a:gd name="connsiteY5" fmla="*/ 2490118 h 2490118"/>
                <a:gd name="connsiteX6" fmla="*/ 205443 w 2054429"/>
                <a:gd name="connsiteY6" fmla="*/ 2490118 h 2490118"/>
                <a:gd name="connsiteX7" fmla="*/ 0 w 2054429"/>
                <a:gd name="connsiteY7" fmla="*/ 2284675 h 2490118"/>
                <a:gd name="connsiteX8" fmla="*/ 0 w 2054429"/>
                <a:gd name="connsiteY8" fmla="*/ 205443 h 249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4429" h="2490118">
                  <a:moveTo>
                    <a:pt x="0" y="205443"/>
                  </a:moveTo>
                  <a:cubicBezTo>
                    <a:pt x="0" y="91980"/>
                    <a:pt x="91980" y="0"/>
                    <a:pt x="205443" y="0"/>
                  </a:cubicBezTo>
                  <a:lnTo>
                    <a:pt x="1848986" y="0"/>
                  </a:lnTo>
                  <a:cubicBezTo>
                    <a:pt x="1962449" y="0"/>
                    <a:pt x="2054429" y="91980"/>
                    <a:pt x="2054429" y="205443"/>
                  </a:cubicBezTo>
                  <a:lnTo>
                    <a:pt x="2054429" y="2284675"/>
                  </a:lnTo>
                  <a:cubicBezTo>
                    <a:pt x="2054429" y="2398138"/>
                    <a:pt x="1962449" y="2490118"/>
                    <a:pt x="1848986" y="2490118"/>
                  </a:cubicBezTo>
                  <a:lnTo>
                    <a:pt x="205443" y="2490118"/>
                  </a:lnTo>
                  <a:cubicBezTo>
                    <a:pt x="91980" y="2490118"/>
                    <a:pt x="0" y="2398138"/>
                    <a:pt x="0" y="2284675"/>
                  </a:cubicBezTo>
                  <a:lnTo>
                    <a:pt x="0" y="205443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060055" rIns="64008" bIns="562032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900" b="1" kern="1200" dirty="0">
                <a:solidFill>
                  <a:srgbClr val="C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b="1" kern="1200" dirty="0">
                <a:solidFill>
                  <a:srgbClr val="C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b="1" dirty="0">
                <a:solidFill>
                  <a:srgbClr val="C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1200" dirty="0">
                  <a:solidFill>
                    <a:srgbClr val="C00000"/>
                  </a:solidFill>
                </a:rPr>
                <a:t>Акция</a:t>
              </a:r>
              <a:r>
                <a:rPr lang="ru-RU" sz="1400" b="1" kern="1200" dirty="0">
                  <a:solidFill>
                    <a:srgbClr val="002060"/>
                  </a:solidFill>
                </a:rPr>
                <a:t>  «Физическая культура и спорт – альтернатива пагубным привычкам»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kern="1200" dirty="0">
                <a:solidFill>
                  <a:srgbClr val="00206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1200" dirty="0">
                  <a:solidFill>
                    <a:srgbClr val="C00000"/>
                  </a:solidFill>
                </a:rPr>
                <a:t>Смотр-конкурс</a:t>
              </a:r>
              <a:r>
                <a:rPr lang="ru-RU" sz="1400" b="1" kern="1200" dirty="0">
                  <a:solidFill>
                    <a:srgbClr val="002060"/>
                  </a:solidFill>
                </a:rPr>
                <a:t> на лучшую постановку физкультурной работы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1200" dirty="0">
                  <a:solidFill>
                    <a:srgbClr val="002060"/>
                  </a:solidFill>
                </a:rPr>
                <a:t>и развитие массового спорта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1200" dirty="0">
                  <a:solidFill>
                    <a:srgbClr val="002060"/>
                  </a:solidFill>
                </a:rPr>
                <a:t> среди ШСК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kern="1200" dirty="0">
                <a:solidFill>
                  <a:srgbClr val="00206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1200" dirty="0">
                  <a:solidFill>
                    <a:srgbClr val="C00000"/>
                  </a:solidFill>
                </a:rPr>
                <a:t>Конкурс</a:t>
              </a:r>
              <a:r>
                <a:rPr lang="ru-RU" sz="1400" kern="1200" dirty="0">
                  <a:solidFill>
                    <a:srgbClr val="002060"/>
                  </a:solidFill>
                </a:rPr>
                <a:t> </a:t>
              </a:r>
              <a:r>
                <a:rPr lang="ru-RU" sz="1400" b="1" kern="1200" dirty="0">
                  <a:solidFill>
                    <a:srgbClr val="002060"/>
                  </a:solidFill>
                </a:rPr>
                <a:t>среди организаций дополнительного образования ФСН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4009668" y="968391"/>
              <a:ext cx="780692" cy="722456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5491648" y="901798"/>
              <a:ext cx="2054429" cy="2490118"/>
            </a:xfrm>
            <a:custGeom>
              <a:avLst/>
              <a:gdLst>
                <a:gd name="connsiteX0" fmla="*/ 0 w 2054429"/>
                <a:gd name="connsiteY0" fmla="*/ 205443 h 2490118"/>
                <a:gd name="connsiteX1" fmla="*/ 205443 w 2054429"/>
                <a:gd name="connsiteY1" fmla="*/ 0 h 2490118"/>
                <a:gd name="connsiteX2" fmla="*/ 1848986 w 2054429"/>
                <a:gd name="connsiteY2" fmla="*/ 0 h 2490118"/>
                <a:gd name="connsiteX3" fmla="*/ 2054429 w 2054429"/>
                <a:gd name="connsiteY3" fmla="*/ 205443 h 2490118"/>
                <a:gd name="connsiteX4" fmla="*/ 2054429 w 2054429"/>
                <a:gd name="connsiteY4" fmla="*/ 2284675 h 2490118"/>
                <a:gd name="connsiteX5" fmla="*/ 1848986 w 2054429"/>
                <a:gd name="connsiteY5" fmla="*/ 2490118 h 2490118"/>
                <a:gd name="connsiteX6" fmla="*/ 205443 w 2054429"/>
                <a:gd name="connsiteY6" fmla="*/ 2490118 h 2490118"/>
                <a:gd name="connsiteX7" fmla="*/ 0 w 2054429"/>
                <a:gd name="connsiteY7" fmla="*/ 2284675 h 2490118"/>
                <a:gd name="connsiteX8" fmla="*/ 0 w 2054429"/>
                <a:gd name="connsiteY8" fmla="*/ 205443 h 249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4429" h="2490118">
                  <a:moveTo>
                    <a:pt x="0" y="205443"/>
                  </a:moveTo>
                  <a:cubicBezTo>
                    <a:pt x="0" y="91980"/>
                    <a:pt x="91980" y="0"/>
                    <a:pt x="205443" y="0"/>
                  </a:cubicBezTo>
                  <a:lnTo>
                    <a:pt x="1848986" y="0"/>
                  </a:lnTo>
                  <a:cubicBezTo>
                    <a:pt x="1962449" y="0"/>
                    <a:pt x="2054429" y="91980"/>
                    <a:pt x="2054429" y="205443"/>
                  </a:cubicBezTo>
                  <a:lnTo>
                    <a:pt x="2054429" y="2284675"/>
                  </a:lnTo>
                  <a:cubicBezTo>
                    <a:pt x="2054429" y="2398138"/>
                    <a:pt x="1962449" y="2490118"/>
                    <a:pt x="1848986" y="2490118"/>
                  </a:cubicBezTo>
                  <a:lnTo>
                    <a:pt x="205443" y="2490118"/>
                  </a:lnTo>
                  <a:cubicBezTo>
                    <a:pt x="91980" y="2490118"/>
                    <a:pt x="0" y="2398138"/>
                    <a:pt x="0" y="2284675"/>
                  </a:cubicBezTo>
                  <a:lnTo>
                    <a:pt x="0" y="205443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074279" rIns="78232" bIns="576256" numCol="1" spcCol="1270" anchor="ctr" anchorCtr="0">
              <a:noAutofit/>
            </a:bodyPr>
            <a:lstStyle/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400" b="1" kern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400" b="1" kern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kern="1200" dirty="0">
                  <a:solidFill>
                    <a:srgbClr val="00206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ЦЕЛИ – </a:t>
              </a:r>
              <a:r>
                <a:rPr lang="ru-RU" sz="1400" kern="1200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формирование навыков здорового образа жизни у детей и молодёжи через активное использование ценностей ФК и С</a:t>
              </a:r>
            </a:p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400" kern="1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>
                  <a:solidFill>
                    <a:srgbClr val="002060"/>
                  </a:solidFill>
                </a:rPr>
                <a:t>поддержка и развитие деятельности ШСК</a:t>
              </a:r>
            </a:p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400" kern="1200" dirty="0">
                <a:solidFill>
                  <a:srgbClr val="002060"/>
                </a:solidFill>
              </a:endParaRPr>
            </a:p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выявление лучших организаций ДО, реализующих дополнительные общеобразовательные программы</a:t>
              </a:r>
            </a:p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в области ФК и С </a:t>
              </a:r>
              <a:endParaRPr lang="ru-RU" sz="14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086903" y="957558"/>
              <a:ext cx="863919" cy="733289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7609031" y="901798"/>
              <a:ext cx="2054429" cy="2490118"/>
            </a:xfrm>
            <a:custGeom>
              <a:avLst/>
              <a:gdLst>
                <a:gd name="connsiteX0" fmla="*/ 0 w 2054429"/>
                <a:gd name="connsiteY0" fmla="*/ 205443 h 2490118"/>
                <a:gd name="connsiteX1" fmla="*/ 205443 w 2054429"/>
                <a:gd name="connsiteY1" fmla="*/ 0 h 2490118"/>
                <a:gd name="connsiteX2" fmla="*/ 1848986 w 2054429"/>
                <a:gd name="connsiteY2" fmla="*/ 0 h 2490118"/>
                <a:gd name="connsiteX3" fmla="*/ 2054429 w 2054429"/>
                <a:gd name="connsiteY3" fmla="*/ 205443 h 2490118"/>
                <a:gd name="connsiteX4" fmla="*/ 2054429 w 2054429"/>
                <a:gd name="connsiteY4" fmla="*/ 2284675 h 2490118"/>
                <a:gd name="connsiteX5" fmla="*/ 1848986 w 2054429"/>
                <a:gd name="connsiteY5" fmla="*/ 2490118 h 2490118"/>
                <a:gd name="connsiteX6" fmla="*/ 205443 w 2054429"/>
                <a:gd name="connsiteY6" fmla="*/ 2490118 h 2490118"/>
                <a:gd name="connsiteX7" fmla="*/ 0 w 2054429"/>
                <a:gd name="connsiteY7" fmla="*/ 2284675 h 2490118"/>
                <a:gd name="connsiteX8" fmla="*/ 0 w 2054429"/>
                <a:gd name="connsiteY8" fmla="*/ 205443 h 249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4429" h="2490118">
                  <a:moveTo>
                    <a:pt x="0" y="205443"/>
                  </a:moveTo>
                  <a:cubicBezTo>
                    <a:pt x="0" y="91980"/>
                    <a:pt x="91980" y="0"/>
                    <a:pt x="205443" y="0"/>
                  </a:cubicBezTo>
                  <a:lnTo>
                    <a:pt x="1848986" y="0"/>
                  </a:lnTo>
                  <a:cubicBezTo>
                    <a:pt x="1962449" y="0"/>
                    <a:pt x="2054429" y="91980"/>
                    <a:pt x="2054429" y="205443"/>
                  </a:cubicBezTo>
                  <a:lnTo>
                    <a:pt x="2054429" y="2284675"/>
                  </a:lnTo>
                  <a:cubicBezTo>
                    <a:pt x="2054429" y="2398138"/>
                    <a:pt x="1962449" y="2490118"/>
                    <a:pt x="1848986" y="2490118"/>
                  </a:cubicBezTo>
                  <a:lnTo>
                    <a:pt x="205443" y="2490118"/>
                  </a:lnTo>
                  <a:cubicBezTo>
                    <a:pt x="91980" y="2490118"/>
                    <a:pt x="0" y="2398138"/>
                    <a:pt x="0" y="2284675"/>
                  </a:cubicBezTo>
                  <a:lnTo>
                    <a:pt x="0" y="205443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067167" rIns="71120" bIns="569144" numCol="1" spcCol="1270" anchor="ctr" anchorCtr="0">
              <a:noAutofit/>
            </a:bodyPr>
            <a:lstStyle/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>
                <a:solidFill>
                  <a:srgbClr val="002060"/>
                </a:solidFill>
                <a:latin typeface="+mn-lt"/>
              </a:endParaRPr>
            </a:p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dirty="0">
                <a:solidFill>
                  <a:srgbClr val="002060"/>
                </a:solidFill>
              </a:endParaRPr>
            </a:p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>
                  <a:solidFill>
                    <a:srgbClr val="002060"/>
                  </a:solidFill>
                  <a:latin typeface="+mn-lt"/>
                </a:rPr>
                <a:t>Участники:</a:t>
              </a:r>
            </a:p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400" dirty="0">
                <a:solidFill>
                  <a:srgbClr val="002060"/>
                </a:solidFill>
              </a:endParaRPr>
            </a:p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>
                  <a:solidFill>
                    <a:srgbClr val="002060"/>
                  </a:solidFill>
                  <a:latin typeface="+mn-lt"/>
                </a:rPr>
                <a:t>образовательные организации,</a:t>
              </a:r>
            </a:p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>
                  <a:solidFill>
                    <a:srgbClr val="002060"/>
                  </a:solidFill>
                  <a:latin typeface="+mn-lt"/>
                </a:rPr>
                <a:t>педагогические работники</a:t>
              </a:r>
            </a:p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>
                  <a:solidFill>
                    <a:srgbClr val="002060"/>
                  </a:solidFill>
                  <a:latin typeface="+mn-lt"/>
                </a:rPr>
                <a:t>физкультурно-спортивной направленности,</a:t>
              </a:r>
            </a:p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>
                  <a:solidFill>
                    <a:srgbClr val="002060"/>
                  </a:solidFill>
                  <a:latin typeface="+mn-lt"/>
                </a:rPr>
                <a:t> обучающиеся, </a:t>
              </a:r>
            </a:p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>
                  <a:solidFill>
                    <a:srgbClr val="002060"/>
                  </a:solidFill>
                  <a:latin typeface="+mn-lt"/>
                </a:rPr>
                <a:t>родительская общественность</a:t>
              </a:r>
            </a:p>
          </p:txBody>
        </p:sp>
        <p:sp>
          <p:nvSpPr>
            <p:cNvPr id="23" name="Овал 22"/>
            <p:cNvSpPr/>
            <p:nvPr/>
          </p:nvSpPr>
          <p:spPr>
            <a:xfrm>
              <a:off x="8211440" y="956800"/>
              <a:ext cx="829209" cy="734047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95D78D0-E563-48E6-84DB-CAC81C7FFDCE}"/>
              </a:ext>
            </a:extLst>
          </p:cNvPr>
          <p:cNvSpPr/>
          <p:nvPr/>
        </p:nvSpPr>
        <p:spPr>
          <a:xfrm>
            <a:off x="1174424" y="280975"/>
            <a:ext cx="7504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КОНКУРСНЫЕ  МЕРОПРИЯТИЯ В ОБЛАСТИ ФИЗИЧЕСКОЙ КУЛЬТУРЫ, СПОРТА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И ЗДОРОВОГО ОБРАЗА ЖИЗНИ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FEF828-E88A-42B9-A4B8-D84BB096B41D}"/>
              </a:ext>
            </a:extLst>
          </p:cNvPr>
          <p:cNvSpPr txBox="1"/>
          <p:nvPr/>
        </p:nvSpPr>
        <p:spPr>
          <a:xfrm>
            <a:off x="1325722" y="224103"/>
            <a:ext cx="7343007" cy="4979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899" tIns="0" rIns="80899" bIns="80899" numCol="1" spcCol="127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ВСЕРОССИЙСКАЯ ЗАОЧНАЯ АКЦИЯ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«ФИЗИЧЕСКАЯ КУЛЬТУРА И СПОРТ - АЛЬТЕРНАТИВА ПАГУБНЫМ ПРИВЫЧКАМ»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66E86FFD-3A9A-4593-A061-BF99C1D03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181564"/>
              </p:ext>
            </p:extLst>
          </p:nvPr>
        </p:nvGraphicFramePr>
        <p:xfrm>
          <a:off x="29804" y="2149178"/>
          <a:ext cx="6255047" cy="414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11EC96F-C564-4C00-8E44-7240A9BD4F2E}"/>
              </a:ext>
            </a:extLst>
          </p:cNvPr>
          <p:cNvSpPr/>
          <p:nvPr/>
        </p:nvSpPr>
        <p:spPr>
          <a:xfrm>
            <a:off x="492791" y="1858659"/>
            <a:ext cx="1473417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63" b="1" dirty="0">
                <a:solidFill>
                  <a:srgbClr val="C00000"/>
                </a:solidFill>
              </a:rPr>
              <a:t>ЗАДАЧИ АКЦИИ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13199C-1207-4814-906B-721256F128E8}"/>
              </a:ext>
            </a:extLst>
          </p:cNvPr>
          <p:cNvSpPr/>
          <p:nvPr/>
        </p:nvSpPr>
        <p:spPr>
          <a:xfrm>
            <a:off x="6238114" y="1831719"/>
            <a:ext cx="1843463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63" b="1" dirty="0">
                <a:solidFill>
                  <a:srgbClr val="C00000"/>
                </a:solidFill>
              </a:rPr>
              <a:t>НОМИНАЦИИ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1F841CA-666A-4854-857D-959F38F082FF}"/>
              </a:ext>
            </a:extLst>
          </p:cNvPr>
          <p:cNvSpPr/>
          <p:nvPr/>
        </p:nvSpPr>
        <p:spPr>
          <a:xfrm>
            <a:off x="492791" y="1139547"/>
            <a:ext cx="832931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3" b="1" dirty="0">
                <a:solidFill>
                  <a:srgbClr val="C00000"/>
                </a:solidFill>
              </a:rPr>
              <a:t>ЦЕЛЬ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303507" y="3560618"/>
            <a:ext cx="1659817" cy="1755256"/>
            <a:chOff x="3184798" y="2947"/>
            <a:chExt cx="622921" cy="716002"/>
          </a:xfrm>
        </p:grpSpPr>
        <p:sp>
          <p:nvSpPr>
            <p:cNvPr id="29" name="Шестиугольник 28"/>
            <p:cNvSpPr/>
            <p:nvPr/>
          </p:nvSpPr>
          <p:spPr>
            <a:xfrm rot="5400000">
              <a:off x="3138258" y="49487"/>
              <a:ext cx="716002" cy="62292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Шестиугольник 4"/>
            <p:cNvSpPr txBox="1"/>
            <p:nvPr/>
          </p:nvSpPr>
          <p:spPr>
            <a:xfrm>
              <a:off x="3281870" y="114524"/>
              <a:ext cx="428534" cy="492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i="1" dirty="0"/>
                <a:t>«</a:t>
              </a:r>
              <a:r>
                <a:rPr lang="ru-RU" sz="1400" i="1" dirty="0"/>
                <a:t>Новые возможности физической культуры и спорта»</a:t>
              </a:r>
              <a:endParaRPr lang="ru-RU" sz="14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048622" y="3565841"/>
            <a:ext cx="1625716" cy="1750031"/>
            <a:chOff x="3184798" y="2947"/>
            <a:chExt cx="622921" cy="716002"/>
          </a:xfrm>
        </p:grpSpPr>
        <p:sp>
          <p:nvSpPr>
            <p:cNvPr id="32" name="Шестиугольник 31"/>
            <p:cNvSpPr/>
            <p:nvPr/>
          </p:nvSpPr>
          <p:spPr>
            <a:xfrm rot="5400000">
              <a:off x="3138258" y="49487"/>
              <a:ext cx="716002" cy="62292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Шестиугольник 4"/>
            <p:cNvSpPr txBox="1"/>
            <p:nvPr/>
          </p:nvSpPr>
          <p:spPr>
            <a:xfrm>
              <a:off x="3281870" y="114524"/>
              <a:ext cx="428534" cy="492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dirty="0"/>
                <a:t>«Спорт без барьеров»</a:t>
              </a:r>
              <a:r>
                <a:rPr lang="ru-RU" sz="1400" i="1" kern="1200" dirty="0"/>
                <a:t> </a:t>
              </a:r>
              <a:endParaRPr lang="ru-RU" sz="14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547124" y="3560616"/>
            <a:ext cx="1646492" cy="1759519"/>
            <a:chOff x="3184798" y="2947"/>
            <a:chExt cx="622921" cy="716002"/>
          </a:xfrm>
        </p:grpSpPr>
        <p:sp>
          <p:nvSpPr>
            <p:cNvPr id="35" name="Шестиугольник 34"/>
            <p:cNvSpPr/>
            <p:nvPr/>
          </p:nvSpPr>
          <p:spPr>
            <a:xfrm rot="5400000">
              <a:off x="3138258" y="49487"/>
              <a:ext cx="716002" cy="62292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Шестиугольник 4"/>
            <p:cNvSpPr txBox="1"/>
            <p:nvPr/>
          </p:nvSpPr>
          <p:spPr>
            <a:xfrm>
              <a:off x="3281870" y="114524"/>
              <a:ext cx="428534" cy="492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dirty="0"/>
                <a:t>«Я выбираю спорт»</a:t>
              </a:r>
              <a:endParaRPr lang="ru-RU" sz="1400" kern="12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453110" y="2095059"/>
            <a:ext cx="1630145" cy="1801437"/>
            <a:chOff x="3184798" y="2947"/>
            <a:chExt cx="622921" cy="716002"/>
          </a:xfrm>
        </p:grpSpPr>
        <p:sp>
          <p:nvSpPr>
            <p:cNvPr id="38" name="Шестиугольник 37"/>
            <p:cNvSpPr/>
            <p:nvPr/>
          </p:nvSpPr>
          <p:spPr>
            <a:xfrm rot="5400000">
              <a:off x="3138258" y="49487"/>
              <a:ext cx="716002" cy="62292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Шестиугольник 4"/>
            <p:cNvSpPr txBox="1"/>
            <p:nvPr/>
          </p:nvSpPr>
          <p:spPr>
            <a:xfrm>
              <a:off x="3214514" y="102484"/>
              <a:ext cx="525850" cy="492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dirty="0"/>
                <a:t>«Лидеры физического воспитания»</a:t>
              </a:r>
              <a:endParaRPr lang="ru-RU" sz="1400" kern="12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187925" y="4992812"/>
            <a:ext cx="1636099" cy="1718678"/>
            <a:chOff x="3184798" y="2947"/>
            <a:chExt cx="622921" cy="716002"/>
          </a:xfrm>
        </p:grpSpPr>
        <p:sp>
          <p:nvSpPr>
            <p:cNvPr id="41" name="Шестиугольник 40"/>
            <p:cNvSpPr/>
            <p:nvPr/>
          </p:nvSpPr>
          <p:spPr>
            <a:xfrm rot="5400000">
              <a:off x="3138258" y="49487"/>
              <a:ext cx="716002" cy="62292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Шестиугольник 4"/>
            <p:cNvSpPr txBox="1"/>
            <p:nvPr/>
          </p:nvSpPr>
          <p:spPr>
            <a:xfrm>
              <a:off x="3199005" y="109907"/>
              <a:ext cx="594507" cy="492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dirty="0"/>
                <a:t>«Лучшая добровольческая инициатива» </a:t>
              </a:r>
              <a:endParaRPr lang="ru-RU" sz="14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429283" y="4992814"/>
            <a:ext cx="1661780" cy="1718677"/>
            <a:chOff x="3184798" y="2947"/>
            <a:chExt cx="622921" cy="716002"/>
          </a:xfrm>
        </p:grpSpPr>
        <p:sp>
          <p:nvSpPr>
            <p:cNvPr id="44" name="Шестиугольник 43"/>
            <p:cNvSpPr/>
            <p:nvPr/>
          </p:nvSpPr>
          <p:spPr>
            <a:xfrm rot="5400000">
              <a:off x="3138258" y="49487"/>
              <a:ext cx="716002" cy="62292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Шестиугольник 4"/>
            <p:cNvSpPr txBox="1"/>
            <p:nvPr/>
          </p:nvSpPr>
          <p:spPr>
            <a:xfrm>
              <a:off x="3281870" y="114524"/>
              <a:ext cx="428534" cy="492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dirty="0"/>
                <a:t>«Мой любимый вид спорта»</a:t>
              </a:r>
              <a:endParaRPr lang="ru-RU" sz="1400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177400" y="2085637"/>
            <a:ext cx="1662263" cy="1820278"/>
            <a:chOff x="3184797" y="2947"/>
            <a:chExt cx="622922" cy="716002"/>
          </a:xfrm>
        </p:grpSpPr>
        <p:sp>
          <p:nvSpPr>
            <p:cNvPr id="47" name="Шестиугольник 46"/>
            <p:cNvSpPr/>
            <p:nvPr/>
          </p:nvSpPr>
          <p:spPr>
            <a:xfrm rot="5400000">
              <a:off x="3138258" y="49487"/>
              <a:ext cx="716002" cy="62292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Шестиугольник 4"/>
            <p:cNvSpPr txBox="1"/>
            <p:nvPr/>
          </p:nvSpPr>
          <p:spPr>
            <a:xfrm>
              <a:off x="3184797" y="114524"/>
              <a:ext cx="613117" cy="492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/>
                <a:t>«Физкультурно-оздоровительные технологии» </a:t>
              </a:r>
              <a:endParaRPr lang="ru-RU" sz="1400" kern="1200" dirty="0"/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624" y="0"/>
            <a:ext cx="823031" cy="871804"/>
          </a:xfrm>
          <a:prstGeom prst="rect">
            <a:avLst/>
          </a:prstGeom>
        </p:spPr>
      </p:pic>
      <p:pic>
        <p:nvPicPr>
          <p:cNvPr id="50" name="Picture 3" descr="ЛОГО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510" y="16805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8456" y="874017"/>
            <a:ext cx="85917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- формирование навыков ЗОЖ у детей, подростков и молодёжи через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активное использование ценностей физической культуры для укрепления и длительного сохранения собственного здоровья, оптимизации трудовой деятельности и организации активного отдыха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7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717" y="208427"/>
            <a:ext cx="936228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rgbClr val="002060"/>
                </a:solidFill>
              </a:rPr>
              <a:t>Содержание номинаций Акции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98446414"/>
              </p:ext>
            </p:extLst>
          </p:nvPr>
        </p:nvGraphicFramePr>
        <p:xfrm>
          <a:off x="2765052" y="764787"/>
          <a:ext cx="6864763" cy="532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8AF4E0-9EBC-470E-8B7A-6EEEF93813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38" y="1041462"/>
            <a:ext cx="390617" cy="522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8AF4E0-9EBC-470E-8B7A-6EEEF93813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01" y="1850673"/>
            <a:ext cx="326751" cy="437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58AF4E0-9EBC-470E-8B7A-6EEEF93813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00" y="2468433"/>
            <a:ext cx="410322" cy="549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8AF4E0-9EBC-470E-8B7A-6EEEF93813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52" y="3056989"/>
            <a:ext cx="451845" cy="604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8AF4E0-9EBC-470E-8B7A-6EEEF93813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62" y="3889613"/>
            <a:ext cx="451846" cy="604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8AF4E0-9EBC-470E-8B7A-6EEEF93813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43" y="5260458"/>
            <a:ext cx="408391" cy="546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8AF4E0-9EBC-470E-8B7A-6EEEF93813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55" y="4563911"/>
            <a:ext cx="408391" cy="546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4F1577C-F36F-46D7-B4BB-245BB0D756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625" y="109466"/>
            <a:ext cx="702061" cy="7436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0D314F1-2D09-44AC-8A02-69D11AAB81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829" y="148971"/>
            <a:ext cx="542591" cy="6553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903128-28AC-4DAC-8B37-9EEA04B51A9C}"/>
              </a:ext>
            </a:extLst>
          </p:cNvPr>
          <p:cNvSpPr txBox="1"/>
          <p:nvPr/>
        </p:nvSpPr>
        <p:spPr>
          <a:xfrm>
            <a:off x="1138686" y="6158772"/>
            <a:ext cx="7942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sng" dirty="0">
                <a:solidFill>
                  <a:srgbClr val="005BD1"/>
                </a:solidFill>
                <a:effectLst/>
                <a:latin typeface="Arial" panose="020B0604020202020204" pitchFamily="34" charset="0"/>
                <a:hlinkClick r:id="rId16"/>
              </a:rPr>
              <a:t>https://youtu.be/28x-KgW0bUY</a:t>
            </a:r>
            <a:r>
              <a:rPr lang="ru-RU" b="0" i="0" u="sng" dirty="0">
                <a:solidFill>
                  <a:srgbClr val="005BD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</a:t>
            </a:r>
            <a:endParaRPr lang="ru-RU" dirty="0"/>
          </a:p>
        </p:txBody>
      </p:sp>
      <p:pic>
        <p:nvPicPr>
          <p:cNvPr id="25" name="Picture 4" descr="http://www.ttelegraf.ru/files/file/4133a39d6ce3369159d3421c51c9a09c.jpg">
            <a:extLst>
              <a:ext uri="{FF2B5EF4-FFF2-40B4-BE49-F238E27FC236}">
                <a16:creationId xmlns:a16="http://schemas.microsoft.com/office/drawing/2014/main" id="{D3A149D5-59B7-42EA-AB54-4B943201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9616" y="1041462"/>
            <a:ext cx="1821365" cy="1311382"/>
          </a:xfrm>
          <a:prstGeom prst="rect">
            <a:avLst/>
          </a:prstGeom>
          <a:noFill/>
        </p:spPr>
      </p:pic>
      <p:pic>
        <p:nvPicPr>
          <p:cNvPr id="26" name="Picture 8" descr="http://sch127.ucoz.ru/Pic/Actions/sport-alterVP/sport-alternativa-vrednym-privychkam-2014.jpg">
            <a:extLst>
              <a:ext uri="{FF2B5EF4-FFF2-40B4-BE49-F238E27FC236}">
                <a16:creationId xmlns:a16="http://schemas.microsoft.com/office/drawing/2014/main" id="{678C3546-5A36-433E-9552-FBDD2E4D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90206" y="2608538"/>
            <a:ext cx="1329838" cy="1772240"/>
          </a:xfrm>
          <a:prstGeom prst="rect">
            <a:avLst/>
          </a:prstGeom>
          <a:noFill/>
        </p:spPr>
      </p:pic>
      <p:pic>
        <p:nvPicPr>
          <p:cNvPr id="27" name="Picture 10" descr="https://i.ytimg.com/vi/jhmusT8phWU/maxresdefault.jpg">
            <a:extLst>
              <a:ext uri="{FF2B5EF4-FFF2-40B4-BE49-F238E27FC236}">
                <a16:creationId xmlns:a16="http://schemas.microsoft.com/office/drawing/2014/main" id="{CF3577A1-C010-4014-A3AD-2C34BEFB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9616" y="4636472"/>
            <a:ext cx="1991018" cy="1182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49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4F84741F-8EF9-4CBC-B881-3766A223B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29193"/>
              </p:ext>
            </p:extLst>
          </p:nvPr>
        </p:nvGraphicFramePr>
        <p:xfrm>
          <a:off x="2626542" y="1894023"/>
          <a:ext cx="6891056" cy="280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0A19DB3-8C42-4BFE-896E-C7ECA923D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829565"/>
              </p:ext>
            </p:extLst>
          </p:nvPr>
        </p:nvGraphicFramePr>
        <p:xfrm>
          <a:off x="-616462" y="1454560"/>
          <a:ext cx="3988182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70599F1-5556-4E47-9361-8F0668C4CB96}"/>
              </a:ext>
            </a:extLst>
          </p:cNvPr>
          <p:cNvGrpSpPr/>
          <p:nvPr/>
        </p:nvGrpSpPr>
        <p:grpSpPr>
          <a:xfrm>
            <a:off x="2637266" y="3407434"/>
            <a:ext cx="6742195" cy="2328347"/>
            <a:chOff x="2637266" y="3407434"/>
            <a:chExt cx="6742195" cy="2450703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766B24B0-A8B9-4EF7-9CC2-1331D49548FF}"/>
                </a:ext>
              </a:extLst>
            </p:cNvPr>
            <p:cNvSpPr/>
            <p:nvPr/>
          </p:nvSpPr>
          <p:spPr>
            <a:xfrm>
              <a:off x="2637266" y="3407434"/>
              <a:ext cx="470535" cy="470535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Хорда 4">
              <a:extLst>
                <a:ext uri="{FF2B5EF4-FFF2-40B4-BE49-F238E27FC236}">
                  <a16:creationId xmlns:a16="http://schemas.microsoft.com/office/drawing/2014/main" id="{AB35F0CD-3862-47B1-9FD6-18B00C2EFB86}"/>
                </a:ext>
              </a:extLst>
            </p:cNvPr>
            <p:cNvSpPr/>
            <p:nvPr/>
          </p:nvSpPr>
          <p:spPr>
            <a:xfrm>
              <a:off x="2684320" y="3454487"/>
              <a:ext cx="376428" cy="376428"/>
            </a:xfrm>
            <a:prstGeom prst="chord">
              <a:avLst>
                <a:gd name="adj1" fmla="val 1168272"/>
                <a:gd name="adj2" fmla="val 9631728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64CDF50D-5FD2-4A7A-ABC2-EDF991181113}"/>
                </a:ext>
              </a:extLst>
            </p:cNvPr>
            <p:cNvSpPr/>
            <p:nvPr/>
          </p:nvSpPr>
          <p:spPr>
            <a:xfrm>
              <a:off x="2947384" y="3877969"/>
              <a:ext cx="1908890" cy="1980168"/>
            </a:xfrm>
            <a:custGeom>
              <a:avLst/>
              <a:gdLst>
                <a:gd name="connsiteX0" fmla="*/ 0 w 1908890"/>
                <a:gd name="connsiteY0" fmla="*/ 0 h 1980168"/>
                <a:gd name="connsiteX1" fmla="*/ 1908890 w 1908890"/>
                <a:gd name="connsiteY1" fmla="*/ 0 h 1980168"/>
                <a:gd name="connsiteX2" fmla="*/ 1908890 w 1908890"/>
                <a:gd name="connsiteY2" fmla="*/ 1980168 h 1980168"/>
                <a:gd name="connsiteX3" fmla="*/ 0 w 1908890"/>
                <a:gd name="connsiteY3" fmla="*/ 1980168 h 1980168"/>
                <a:gd name="connsiteX4" fmla="*/ 0 w 1908890"/>
                <a:gd name="connsiteY4" fmla="*/ 0 h 198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890" h="1980168">
                  <a:moveTo>
                    <a:pt x="0" y="0"/>
                  </a:moveTo>
                  <a:lnTo>
                    <a:pt x="1908890" y="0"/>
                  </a:lnTo>
                  <a:lnTo>
                    <a:pt x="1908890" y="1980168"/>
                  </a:lnTo>
                  <a:lnTo>
                    <a:pt x="0" y="19801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2800" b="1" kern="1200" dirty="0">
                  <a:solidFill>
                    <a:srgbClr val="C00000"/>
                  </a:solidFill>
                </a:rPr>
                <a:t> 2 132 604</a:t>
              </a: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79D0CCCC-DA1D-4BCA-9617-293ECB1D8279}"/>
                </a:ext>
              </a:extLst>
            </p:cNvPr>
            <p:cNvSpPr/>
            <p:nvPr/>
          </p:nvSpPr>
          <p:spPr>
            <a:xfrm>
              <a:off x="3205829" y="3407434"/>
              <a:ext cx="1391999" cy="470535"/>
            </a:xfrm>
            <a:custGeom>
              <a:avLst/>
              <a:gdLst>
                <a:gd name="connsiteX0" fmla="*/ 0 w 1391999"/>
                <a:gd name="connsiteY0" fmla="*/ 0 h 470535"/>
                <a:gd name="connsiteX1" fmla="*/ 1391999 w 1391999"/>
                <a:gd name="connsiteY1" fmla="*/ 0 h 470535"/>
                <a:gd name="connsiteX2" fmla="*/ 1391999 w 1391999"/>
                <a:gd name="connsiteY2" fmla="*/ 470535 h 470535"/>
                <a:gd name="connsiteX3" fmla="*/ 0 w 1391999"/>
                <a:gd name="connsiteY3" fmla="*/ 470535 h 470535"/>
                <a:gd name="connsiteX4" fmla="*/ 0 w 1391999"/>
                <a:gd name="connsiteY4" fmla="*/ 0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99" h="470535">
                  <a:moveTo>
                    <a:pt x="0" y="0"/>
                  </a:moveTo>
                  <a:lnTo>
                    <a:pt x="1391999" y="0"/>
                  </a:lnTo>
                  <a:lnTo>
                    <a:pt x="1391999" y="470535"/>
                  </a:lnTo>
                  <a:lnTo>
                    <a:pt x="0" y="4705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solidFill>
                    <a:srgbClr val="002060"/>
                  </a:solidFill>
                </a:rPr>
                <a:t>Количество обучающихся </a:t>
              </a: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B65D400D-4CC9-4410-9C9E-A5264F6BB887}"/>
                </a:ext>
              </a:extLst>
            </p:cNvPr>
            <p:cNvSpPr/>
            <p:nvPr/>
          </p:nvSpPr>
          <p:spPr>
            <a:xfrm>
              <a:off x="5066445" y="3428998"/>
              <a:ext cx="470535" cy="470535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Хорда 10">
              <a:extLst>
                <a:ext uri="{FF2B5EF4-FFF2-40B4-BE49-F238E27FC236}">
                  <a16:creationId xmlns:a16="http://schemas.microsoft.com/office/drawing/2014/main" id="{C4F94630-B8DD-4469-B854-11596CB8FE79}"/>
                </a:ext>
              </a:extLst>
            </p:cNvPr>
            <p:cNvSpPr/>
            <p:nvPr/>
          </p:nvSpPr>
          <p:spPr>
            <a:xfrm>
              <a:off x="5108277" y="3450120"/>
              <a:ext cx="376428" cy="376428"/>
            </a:xfrm>
            <a:prstGeom prst="chord">
              <a:avLst>
                <a:gd name="adj1" fmla="val 20431728"/>
                <a:gd name="adj2" fmla="val 11968272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DF16902-5BEB-43AA-B22D-13E5C57C3CCB}"/>
                </a:ext>
              </a:extLst>
            </p:cNvPr>
            <p:cNvSpPr/>
            <p:nvPr/>
          </p:nvSpPr>
          <p:spPr>
            <a:xfrm>
              <a:off x="5131463" y="3877969"/>
              <a:ext cx="2174804" cy="1980168"/>
            </a:xfrm>
            <a:custGeom>
              <a:avLst/>
              <a:gdLst>
                <a:gd name="connsiteX0" fmla="*/ 0 w 2174804"/>
                <a:gd name="connsiteY0" fmla="*/ 0 h 1980168"/>
                <a:gd name="connsiteX1" fmla="*/ 2174804 w 2174804"/>
                <a:gd name="connsiteY1" fmla="*/ 0 h 1980168"/>
                <a:gd name="connsiteX2" fmla="*/ 2174804 w 2174804"/>
                <a:gd name="connsiteY2" fmla="*/ 1980168 h 1980168"/>
                <a:gd name="connsiteX3" fmla="*/ 0 w 2174804"/>
                <a:gd name="connsiteY3" fmla="*/ 1980168 h 1980168"/>
                <a:gd name="connsiteX4" fmla="*/ 0 w 2174804"/>
                <a:gd name="connsiteY4" fmla="*/ 0 h 198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804" h="1980168">
                  <a:moveTo>
                    <a:pt x="0" y="0"/>
                  </a:moveTo>
                  <a:lnTo>
                    <a:pt x="2174804" y="0"/>
                  </a:lnTo>
                  <a:lnTo>
                    <a:pt x="2174804" y="1980168"/>
                  </a:lnTo>
                  <a:lnTo>
                    <a:pt x="0" y="19801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kern="1200" dirty="0">
                  <a:solidFill>
                    <a:srgbClr val="C00000"/>
                  </a:solidFill>
                </a:rPr>
                <a:t>   1 655 137</a:t>
              </a: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0474C243-B15B-47FE-AFB5-B5A77E92DD68}"/>
                </a:ext>
              </a:extLst>
            </p:cNvPr>
            <p:cNvSpPr/>
            <p:nvPr/>
          </p:nvSpPr>
          <p:spPr>
            <a:xfrm>
              <a:off x="5699107" y="3407434"/>
              <a:ext cx="1391999" cy="470535"/>
            </a:xfrm>
            <a:custGeom>
              <a:avLst/>
              <a:gdLst>
                <a:gd name="connsiteX0" fmla="*/ 0 w 1391999"/>
                <a:gd name="connsiteY0" fmla="*/ 0 h 470535"/>
                <a:gd name="connsiteX1" fmla="*/ 1391999 w 1391999"/>
                <a:gd name="connsiteY1" fmla="*/ 0 h 470535"/>
                <a:gd name="connsiteX2" fmla="*/ 1391999 w 1391999"/>
                <a:gd name="connsiteY2" fmla="*/ 470535 h 470535"/>
                <a:gd name="connsiteX3" fmla="*/ 0 w 1391999"/>
                <a:gd name="connsiteY3" fmla="*/ 470535 h 470535"/>
                <a:gd name="connsiteX4" fmla="*/ 0 w 1391999"/>
                <a:gd name="connsiteY4" fmla="*/ 0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99" h="470535">
                  <a:moveTo>
                    <a:pt x="0" y="0"/>
                  </a:moveTo>
                  <a:lnTo>
                    <a:pt x="1391999" y="0"/>
                  </a:lnTo>
                  <a:lnTo>
                    <a:pt x="1391999" y="470535"/>
                  </a:lnTo>
                  <a:lnTo>
                    <a:pt x="0" y="4705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solidFill>
                    <a:srgbClr val="002060"/>
                  </a:solidFill>
                </a:rPr>
                <a:t>Количество обучающихся  </a:t>
              </a: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41B6EF8F-16C0-4610-97D2-6B9B06D1BCA0}"/>
                </a:ext>
              </a:extLst>
            </p:cNvPr>
            <p:cNvSpPr/>
            <p:nvPr/>
          </p:nvSpPr>
          <p:spPr>
            <a:xfrm>
              <a:off x="7404296" y="3407434"/>
              <a:ext cx="470535" cy="470535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Хорда 21">
              <a:extLst>
                <a:ext uri="{FF2B5EF4-FFF2-40B4-BE49-F238E27FC236}">
                  <a16:creationId xmlns:a16="http://schemas.microsoft.com/office/drawing/2014/main" id="{F154A39D-A835-4432-9145-E433F2165F98}"/>
                </a:ext>
              </a:extLst>
            </p:cNvPr>
            <p:cNvSpPr/>
            <p:nvPr/>
          </p:nvSpPr>
          <p:spPr>
            <a:xfrm>
              <a:off x="7451349" y="3454487"/>
              <a:ext cx="376428" cy="376428"/>
            </a:xfrm>
            <a:prstGeom prst="chord">
              <a:avLst>
                <a:gd name="adj1" fmla="val 16200000"/>
                <a:gd name="adj2" fmla="val 1620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AAF7E3BD-16C8-46F6-9E21-1A389A45E1C9}"/>
                </a:ext>
              </a:extLst>
            </p:cNvPr>
            <p:cNvSpPr/>
            <p:nvPr/>
          </p:nvSpPr>
          <p:spPr>
            <a:xfrm>
              <a:off x="7972859" y="3877969"/>
              <a:ext cx="1391999" cy="1980168"/>
            </a:xfrm>
            <a:custGeom>
              <a:avLst/>
              <a:gdLst>
                <a:gd name="connsiteX0" fmla="*/ 0 w 1391999"/>
                <a:gd name="connsiteY0" fmla="*/ 0 h 1980168"/>
                <a:gd name="connsiteX1" fmla="*/ 1391999 w 1391999"/>
                <a:gd name="connsiteY1" fmla="*/ 0 h 1980168"/>
                <a:gd name="connsiteX2" fmla="*/ 1391999 w 1391999"/>
                <a:gd name="connsiteY2" fmla="*/ 1980168 h 1980168"/>
                <a:gd name="connsiteX3" fmla="*/ 0 w 1391999"/>
                <a:gd name="connsiteY3" fmla="*/ 1980168 h 1980168"/>
                <a:gd name="connsiteX4" fmla="*/ 0 w 1391999"/>
                <a:gd name="connsiteY4" fmla="*/ 0 h 198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99" h="1980168">
                  <a:moveTo>
                    <a:pt x="0" y="0"/>
                  </a:moveTo>
                  <a:lnTo>
                    <a:pt x="1391999" y="0"/>
                  </a:lnTo>
                  <a:lnTo>
                    <a:pt x="1391999" y="1980168"/>
                  </a:lnTo>
                  <a:lnTo>
                    <a:pt x="0" y="19801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kern="1200" dirty="0">
                  <a:solidFill>
                    <a:srgbClr val="C00000"/>
                  </a:solidFill>
                </a:rPr>
                <a:t>  </a:t>
              </a:r>
              <a:r>
                <a:rPr lang="ru-RU" sz="2800" b="1" dirty="0">
                  <a:solidFill>
                    <a:srgbClr val="C00000"/>
                  </a:solidFill>
                </a:rPr>
                <a:t>51</a:t>
              </a:r>
              <a:endParaRPr lang="ru-RU" sz="2800" b="1" kern="1200" dirty="0">
                <a:solidFill>
                  <a:srgbClr val="C00000"/>
                </a:solidFill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D3862946-E8FA-4197-A6EF-37C5A5CB0AF4}"/>
                </a:ext>
              </a:extLst>
            </p:cNvPr>
            <p:cNvSpPr/>
            <p:nvPr/>
          </p:nvSpPr>
          <p:spPr>
            <a:xfrm>
              <a:off x="7968921" y="3407434"/>
              <a:ext cx="1410540" cy="404274"/>
            </a:xfrm>
            <a:custGeom>
              <a:avLst/>
              <a:gdLst>
                <a:gd name="connsiteX0" fmla="*/ 0 w 1410540"/>
                <a:gd name="connsiteY0" fmla="*/ 0 h 404274"/>
                <a:gd name="connsiteX1" fmla="*/ 1410540 w 1410540"/>
                <a:gd name="connsiteY1" fmla="*/ 0 h 404274"/>
                <a:gd name="connsiteX2" fmla="*/ 1410540 w 1410540"/>
                <a:gd name="connsiteY2" fmla="*/ 404274 h 404274"/>
                <a:gd name="connsiteX3" fmla="*/ 0 w 1410540"/>
                <a:gd name="connsiteY3" fmla="*/ 404274 h 404274"/>
                <a:gd name="connsiteX4" fmla="*/ 0 w 1410540"/>
                <a:gd name="connsiteY4" fmla="*/ 0 h 4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540" h="404274">
                  <a:moveTo>
                    <a:pt x="0" y="0"/>
                  </a:moveTo>
                  <a:lnTo>
                    <a:pt x="1410540" y="0"/>
                  </a:lnTo>
                  <a:lnTo>
                    <a:pt x="1410540" y="404274"/>
                  </a:lnTo>
                  <a:lnTo>
                    <a:pt x="0" y="4042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b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kern="1200" dirty="0"/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kern="1200" dirty="0"/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kern="1200" dirty="0"/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kern="1200" dirty="0"/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kern="1200" dirty="0"/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solidFill>
                    <a:srgbClr val="002060"/>
                  </a:solidFill>
                </a:rPr>
                <a:t>Количество субъектов РФ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9FEF828-E88A-42B9-A4B8-D84BB096B41D}"/>
              </a:ext>
            </a:extLst>
          </p:cNvPr>
          <p:cNvSpPr txBox="1"/>
          <p:nvPr/>
        </p:nvSpPr>
        <p:spPr>
          <a:xfrm>
            <a:off x="3429007" y="327527"/>
            <a:ext cx="5985039" cy="4979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899" tIns="0" rIns="80899" bIns="80899" numCol="1" spcCol="127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АКЦИЯ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«ФИЗИЧЕСКАЯ КУЛЬТУРА И СПОРТ - АЛЬТЕРНАТИВА ПАГУБНЫМ ПРИВЫЧКАМ» В ЦИФРАХ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82C2713-E935-449F-AF27-4B94673F0A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014" y="12628"/>
            <a:ext cx="2493498" cy="116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1D57F0F-DD19-4AD6-981C-3D15C0A7FE18}"/>
              </a:ext>
            </a:extLst>
          </p:cNvPr>
          <p:cNvSpPr/>
          <p:nvPr/>
        </p:nvSpPr>
        <p:spPr>
          <a:xfrm>
            <a:off x="270021" y="152415"/>
            <a:ext cx="1154742" cy="350225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r>
              <a:rPr lang="ru-RU" sz="894" b="1" spc="41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85  субъектов </a:t>
            </a:r>
          </a:p>
          <a:p>
            <a:r>
              <a:rPr lang="ru-RU" sz="894" b="1" spc="41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5D7B92-55CE-4E72-BCB8-25DCFCD02CDC}"/>
              </a:ext>
            </a:extLst>
          </p:cNvPr>
          <p:cNvSpPr txBox="1"/>
          <p:nvPr/>
        </p:nvSpPr>
        <p:spPr>
          <a:xfrm>
            <a:off x="3107801" y="4656898"/>
            <a:ext cx="6169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spc="2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          Количество детей с ОВЗ и детей-инвалидов, принявших участие в Акции</a:t>
            </a:r>
            <a:endParaRPr lang="ru-RU" spc="2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spc="2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                          48 685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4A20D-6FCA-4D48-ABB8-77BD675F1588}"/>
              </a:ext>
            </a:extLst>
          </p:cNvPr>
          <p:cNvSpPr/>
          <p:nvPr/>
        </p:nvSpPr>
        <p:spPr>
          <a:xfrm>
            <a:off x="2626542" y="5240027"/>
            <a:ext cx="7127115" cy="1234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/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Примечание: В 2019-2020 учебном году на всероссийском этапе Акции приняло участие </a:t>
            </a:r>
          </a:p>
          <a:p>
            <a:pPr indent="450215" algn="ctr"/>
            <a:r>
              <a:rPr lang="ru-RU" sz="1600" b="1" i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  195</a:t>
            </a:r>
            <a:r>
              <a:rPr lang="ru-RU" sz="1200" b="1" i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конкурсных работ из </a:t>
            </a:r>
            <a:r>
              <a:rPr lang="ru-RU" sz="1400" b="1" i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41</a:t>
            </a:r>
            <a:r>
              <a:rPr lang="ru-RU" sz="1400" b="1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субъекта Российской Федерации.</a:t>
            </a:r>
            <a:endParaRPr lang="ru-RU" sz="1200" i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8CEFC7-5FD0-48A7-BD61-1F159823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68C219-9BC6-46D2-BAD8-7085FD7B9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4" y="12628"/>
            <a:ext cx="2493498" cy="116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ABE516-A4D6-49A1-B742-857911DD01F3}"/>
              </a:ext>
            </a:extLst>
          </p:cNvPr>
          <p:cNvSpPr/>
          <p:nvPr/>
        </p:nvSpPr>
        <p:spPr>
          <a:xfrm>
            <a:off x="270021" y="152415"/>
            <a:ext cx="1154742" cy="350225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r>
              <a:rPr lang="ru-RU" sz="894" b="1" spc="41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85  субъектов </a:t>
            </a:r>
          </a:p>
          <a:p>
            <a:r>
              <a:rPr lang="ru-RU" sz="894" b="1" spc="41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F9134-6ECC-48C8-8891-5BD2390DE0B8}"/>
              </a:ext>
            </a:extLst>
          </p:cNvPr>
          <p:cNvSpPr txBox="1"/>
          <p:nvPr/>
        </p:nvSpPr>
        <p:spPr>
          <a:xfrm>
            <a:off x="3429007" y="327527"/>
            <a:ext cx="5985039" cy="4979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899" tIns="0" rIns="80899" bIns="80899" numCol="1" spcCol="127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УЧАСТИЕ  ФЕДЕРАЛЬНЫХ ОКРУГОВ РОССИЙСКОЙ ФЕДЕРАЦИИ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В АКЦИИ «ФИЗИЧЕСКАЯ КУЛЬТУРА И СПОРТ - АЛЬТЕРНАТИВА ПАГУБНЫМ ПРИВЫЧКАМ» В ЦИФРАХ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D3C4D3-6296-424C-B32E-AD8B65A330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5" y="1316009"/>
            <a:ext cx="8213889" cy="50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DDE3A2-83FD-4699-A56F-014E0269348A}"/>
              </a:ext>
            </a:extLst>
          </p:cNvPr>
          <p:cNvSpPr txBox="1"/>
          <p:nvPr/>
        </p:nvSpPr>
        <p:spPr>
          <a:xfrm>
            <a:off x="1869398" y="2875002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A9485-8DC6-4671-995C-6394095F27CC}"/>
              </a:ext>
            </a:extLst>
          </p:cNvPr>
          <p:cNvSpPr txBox="1"/>
          <p:nvPr/>
        </p:nvSpPr>
        <p:spPr>
          <a:xfrm>
            <a:off x="4952999" y="3657600"/>
            <a:ext cx="6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7456CE-FA08-459A-BB90-C96EDDA51898}"/>
              </a:ext>
            </a:extLst>
          </p:cNvPr>
          <p:cNvSpPr txBox="1"/>
          <p:nvPr/>
        </p:nvSpPr>
        <p:spPr>
          <a:xfrm>
            <a:off x="918524" y="3059668"/>
            <a:ext cx="6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F8EEE-AC37-4EDC-8549-2A6ABA725A30}"/>
              </a:ext>
            </a:extLst>
          </p:cNvPr>
          <p:cNvSpPr txBox="1"/>
          <p:nvPr/>
        </p:nvSpPr>
        <p:spPr>
          <a:xfrm>
            <a:off x="2702508" y="2531129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F9178D-AFF7-4202-9CA1-A89EE1A1415D}"/>
              </a:ext>
            </a:extLst>
          </p:cNvPr>
          <p:cNvSpPr txBox="1"/>
          <p:nvPr/>
        </p:nvSpPr>
        <p:spPr>
          <a:xfrm>
            <a:off x="2438430" y="3429001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B0E4D-7FFE-4766-BC02-2158C55CBF02}"/>
              </a:ext>
            </a:extLst>
          </p:cNvPr>
          <p:cNvSpPr txBox="1"/>
          <p:nvPr/>
        </p:nvSpPr>
        <p:spPr>
          <a:xfrm>
            <a:off x="3636832" y="3367481"/>
            <a:ext cx="6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F74C39-B746-4AB1-A062-2685139D9A18}"/>
              </a:ext>
            </a:extLst>
          </p:cNvPr>
          <p:cNvSpPr txBox="1"/>
          <p:nvPr/>
        </p:nvSpPr>
        <p:spPr>
          <a:xfrm>
            <a:off x="1424763" y="3635735"/>
            <a:ext cx="6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F5D38-DFE8-4B2E-87F9-D5FD45C3169E}"/>
              </a:ext>
            </a:extLst>
          </p:cNvPr>
          <p:cNvSpPr txBox="1"/>
          <p:nvPr/>
        </p:nvSpPr>
        <p:spPr>
          <a:xfrm>
            <a:off x="1074935" y="4179349"/>
            <a:ext cx="6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3ADEE4-F282-41D0-8D7C-8A8525DA57A1}"/>
              </a:ext>
            </a:extLst>
          </p:cNvPr>
          <p:cNvSpPr txBox="1"/>
          <p:nvPr/>
        </p:nvSpPr>
        <p:spPr>
          <a:xfrm>
            <a:off x="6646285" y="3064207"/>
            <a:ext cx="6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22%</a:t>
            </a:r>
          </a:p>
        </p:txBody>
      </p:sp>
    </p:spTree>
    <p:extLst>
      <p:ext uri="{BB962C8B-B14F-4D97-AF65-F5344CB8AC3E}">
        <p14:creationId xmlns:p14="http://schemas.microsoft.com/office/powerpoint/2010/main" val="74503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7288" y="5741919"/>
            <a:ext cx="351378" cy="289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82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1523" y="1705769"/>
            <a:ext cx="7590473" cy="4219131"/>
          </a:xfrm>
          <a:prstGeom prst="rect">
            <a:avLst/>
          </a:prstGeom>
          <a:noFill/>
        </p:spPr>
        <p:txBody>
          <a:bodyPr wrap="square" lIns="67399" tIns="33700" rIns="67399" bIns="33700">
            <a:spAutoFit/>
          </a:bodyPr>
          <a:lstStyle/>
          <a:p>
            <a:pPr lvl="0"/>
            <a:r>
              <a:rPr lang="ru-RU" sz="195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1950" b="1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Контактная информация ФГБУ «ФЦОМОФВ»</a:t>
            </a:r>
            <a:endParaRPr lang="ru-RU" sz="1625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endParaRPr lang="ru-RU" sz="1857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1857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Адрес</a:t>
            </a:r>
            <a:r>
              <a:rPr lang="ru-RU" sz="1857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1857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105094, </a:t>
            </a:r>
            <a:r>
              <a:rPr lang="ru-RU" sz="1857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г. Москва, Краснодарская ул., дом 59</a:t>
            </a:r>
          </a:p>
          <a:p>
            <a:r>
              <a:rPr lang="ru-RU" sz="1857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Телефон</a:t>
            </a:r>
            <a:r>
              <a:rPr lang="ru-RU" sz="1857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1857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+7 (495) 360 – 72 – 46;  +7 (495) 360 – 84 – 56</a:t>
            </a:r>
          </a:p>
          <a:p>
            <a:r>
              <a:rPr lang="ru-RU" sz="1857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Сайт</a:t>
            </a:r>
            <a:r>
              <a:rPr lang="ru-RU" sz="1857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en-US" sz="1857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http</a:t>
            </a:r>
            <a:r>
              <a:rPr lang="en-US" sz="1857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//</a:t>
            </a:r>
            <a:r>
              <a:rPr lang="ru-RU" sz="1857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фцомофв.рф</a:t>
            </a:r>
          </a:p>
          <a:p>
            <a:r>
              <a:rPr lang="en-US" sz="1857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Email</a:t>
            </a:r>
            <a:r>
              <a:rPr lang="en-US" sz="1857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: </a:t>
            </a:r>
            <a:r>
              <a:rPr lang="en-US" sz="1857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  <a:hlinkClick r:id="rId2"/>
              </a:rPr>
              <a:t>fcomofv@mail.ru</a:t>
            </a:r>
            <a:endParaRPr lang="ru-RU" sz="1857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endParaRPr lang="ru-RU" sz="1857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5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5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25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25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25" b="1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Режим работы</a:t>
            </a:r>
            <a:endParaRPr lang="ru-RU" sz="1625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25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понедельник-четверг:  9.00-18.00</a:t>
            </a:r>
            <a:endParaRPr lang="ru-RU" sz="1625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25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пятница:  9.00-16.45</a:t>
            </a:r>
            <a:endParaRPr lang="ru-RU" sz="1625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endParaRPr lang="ru-RU" sz="1857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46" y="803241"/>
            <a:ext cx="1814918" cy="888016"/>
          </a:xfrm>
          <a:prstGeom prst="rect">
            <a:avLst/>
          </a:prstGeom>
        </p:spPr>
      </p:pic>
      <p:pic>
        <p:nvPicPr>
          <p:cNvPr id="4097" name="Picture 1" descr="Зад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4383" y="3674853"/>
            <a:ext cx="6976164" cy="97176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45" y="3772536"/>
            <a:ext cx="2936886" cy="30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12045</TotalTime>
  <Words>854</Words>
  <Application>Microsoft Office PowerPoint</Application>
  <PresentationFormat>Лист A4 (210x297 мм)</PresentationFormat>
  <Paragraphs>141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Zhalnin</dc:creator>
  <cp:lastModifiedBy>Марина Анисимова</cp:lastModifiedBy>
  <cp:revision>1357</cp:revision>
  <cp:lastPrinted>2018-10-31T09:53:39Z</cp:lastPrinted>
  <dcterms:created xsi:type="dcterms:W3CDTF">2014-02-06T05:55:02Z</dcterms:created>
  <dcterms:modified xsi:type="dcterms:W3CDTF">2021-07-13T11:01:44Z</dcterms:modified>
</cp:coreProperties>
</file>